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1"/>
    <p:sldMasterId id="2147483672" r:id="rId12"/>
  </p:sldMasterIdLst>
  <p:notesMasterIdLst>
    <p:notesMasterId r:id="rId17"/>
  </p:notesMasterIdLst>
  <p:sldIdLst>
    <p:sldId id="256" r:id="rId13"/>
    <p:sldId id="258" r:id="rId14"/>
    <p:sldId id="263" r:id="rId15"/>
    <p:sldId id="3748" r:id="rId1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ia Nastasi" initials="MN" lastIdx="24" clrIdx="0">
    <p:extLst>
      <p:ext uri="{19B8F6BF-5375-455C-9EA6-DF929625EA0E}">
        <p15:presenceInfo xmlns:p15="http://schemas.microsoft.com/office/powerpoint/2012/main" userId="S::Mnastasi@russellinvestments.com::99de1896-b9c5-4fe4-bf9b-0634211ba47b" providerId="AD"/>
      </p:ext>
    </p:extLst>
  </p:cmAuthor>
  <p:cmAuthor id="2" name="Downing, Tina" initials="DT" lastIdx="5" clrIdx="1">
    <p:extLst>
      <p:ext uri="{19B8F6BF-5375-455C-9EA6-DF929625EA0E}">
        <p15:presenceInfo xmlns:p15="http://schemas.microsoft.com/office/powerpoint/2012/main" userId="S::tdowning@russellinvestments.com::7f019540-d3b4-4d8b-be0b-23b3ca22f81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7E20"/>
    <a:srgbClr val="982124"/>
    <a:srgbClr val="005596"/>
    <a:srgbClr val="582857"/>
    <a:srgbClr val="607653"/>
    <a:srgbClr val="4E180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502" autoAdjust="0"/>
    <p:restoredTop sz="96374" autoAdjust="0"/>
  </p:normalViewPr>
  <p:slideViewPr>
    <p:cSldViewPr snapToGrid="0">
      <p:cViewPr varScale="1">
        <p:scale>
          <a:sx n="106" d="100"/>
          <a:sy n="106" d="100"/>
        </p:scale>
        <p:origin x="2058" y="114"/>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customXml" Target="../customXml/item8.xml"/><Relationship Id="rId13" Type="http://schemas.openxmlformats.org/officeDocument/2006/relationships/slide" Target="slides/slide1.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customXml" Target="../customXml/item7.xml"/><Relationship Id="rId12" Type="http://schemas.openxmlformats.org/officeDocument/2006/relationships/slideMaster" Target="slideMasters/slideMaster2.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4.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slideMaster" Target="slideMasters/slideMaster1.xml"/><Relationship Id="rId5" Type="http://schemas.openxmlformats.org/officeDocument/2006/relationships/customXml" Target="../customXml/item5.xml"/><Relationship Id="rId15" Type="http://schemas.openxmlformats.org/officeDocument/2006/relationships/slide" Target="slides/slide3.xml"/><Relationship Id="rId23" Type="http://schemas.microsoft.com/office/2016/11/relationships/changesInfo" Target="changesInfos/changesInfo1.xml"/><Relationship Id="rId10" Type="http://schemas.openxmlformats.org/officeDocument/2006/relationships/customXml" Target="../customXml/item10.xml"/><Relationship Id="rId19"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slide" Target="slides/slide2.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stasi, Maria" userId="99de1896-b9c5-4fe4-bf9b-0634211ba47b" providerId="ADAL" clId="{40A77D4B-FC6D-4230-8996-6DBB5ACFFCBD}"/>
    <pc:docChg chg="modSld">
      <pc:chgData name="Nastasi, Maria" userId="99de1896-b9c5-4fe4-bf9b-0634211ba47b" providerId="ADAL" clId="{40A77D4B-FC6D-4230-8996-6DBB5ACFFCBD}" dt="2026-07-17T20:51:20.537" v="11" actId="20577"/>
      <pc:docMkLst>
        <pc:docMk/>
      </pc:docMkLst>
      <pc:sldChg chg="modSp mod">
        <pc:chgData name="Nastasi, Maria" userId="99de1896-b9c5-4fe4-bf9b-0634211ba47b" providerId="ADAL" clId="{40A77D4B-FC6D-4230-8996-6DBB5ACFFCBD}" dt="2026-07-17T20:51:20.537" v="11" actId="20577"/>
        <pc:sldMkLst>
          <pc:docMk/>
          <pc:sldMk cId="540851403" sldId="3748"/>
        </pc:sldMkLst>
        <pc:spChg chg="mod">
          <ac:chgData name="Nastasi, Maria" userId="99de1896-b9c5-4fe4-bf9b-0634211ba47b" providerId="ADAL" clId="{40A77D4B-FC6D-4230-8996-6DBB5ACFFCBD}" dt="2026-07-17T20:51:20.537" v="11" actId="20577"/>
          <ac:spMkLst>
            <pc:docMk/>
            <pc:sldMk cId="540851403" sldId="3748"/>
            <ac:spMk id="3" creationId="{C199C0D6-3E11-4F81-B507-22EF0C6019F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2B4D7F-AAE3-4D50-8381-D4003C509191}" type="datetimeFigureOut">
              <a:rPr lang="en-US" smtClean="0"/>
              <a:t>7/17/2026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B9CD4F-E3F1-4E0A-8245-27CC8CB95C26}" type="slidenum">
              <a:rPr lang="en-US" smtClean="0"/>
              <a:t>‹#›</a:t>
            </a:fld>
            <a:endParaRPr lang="en-US"/>
          </a:p>
        </p:txBody>
      </p:sp>
    </p:spTree>
    <p:extLst>
      <p:ext uri="{BB962C8B-B14F-4D97-AF65-F5344CB8AC3E}">
        <p14:creationId xmlns:p14="http://schemas.microsoft.com/office/powerpoint/2010/main" val="4977308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BFB9CD4F-E3F1-4E0A-8245-27CC8CB95C26}" type="slidenum">
              <a:rPr lang="en-US" smtClean="0"/>
              <a:t>1</a:t>
            </a:fld>
            <a:endParaRPr lang="en-US"/>
          </a:p>
        </p:txBody>
      </p:sp>
    </p:spTree>
    <p:extLst>
      <p:ext uri="{BB962C8B-B14F-4D97-AF65-F5344CB8AC3E}">
        <p14:creationId xmlns:p14="http://schemas.microsoft.com/office/powerpoint/2010/main" val="10511541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BFB9CD4F-E3F1-4E0A-8245-27CC8CB95C26}" type="slidenum">
              <a:rPr lang="en-US" smtClean="0"/>
              <a:t>2</a:t>
            </a:fld>
            <a:endParaRPr lang="en-US"/>
          </a:p>
        </p:txBody>
      </p:sp>
    </p:spTree>
    <p:extLst>
      <p:ext uri="{BB962C8B-B14F-4D97-AF65-F5344CB8AC3E}">
        <p14:creationId xmlns:p14="http://schemas.microsoft.com/office/powerpoint/2010/main" val="25169473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BFB9CD4F-E3F1-4E0A-8245-27CC8CB95C26}" type="slidenum">
              <a:rPr lang="en-US" smtClean="0"/>
              <a:t>3</a:t>
            </a:fld>
            <a:endParaRPr lang="en-US"/>
          </a:p>
        </p:txBody>
      </p:sp>
    </p:spTree>
    <p:extLst>
      <p:ext uri="{BB962C8B-B14F-4D97-AF65-F5344CB8AC3E}">
        <p14:creationId xmlns:p14="http://schemas.microsoft.com/office/powerpoint/2010/main" val="5216785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BFB9CD4F-E3F1-4E0A-8245-27CC8CB95C26}" type="slidenum">
              <a:rPr lang="en-US" smtClean="0"/>
              <a:t>4</a:t>
            </a:fld>
            <a:endParaRPr lang="en-US"/>
          </a:p>
        </p:txBody>
      </p:sp>
    </p:spTree>
    <p:extLst>
      <p:ext uri="{BB962C8B-B14F-4D97-AF65-F5344CB8AC3E}">
        <p14:creationId xmlns:p14="http://schemas.microsoft.com/office/powerpoint/2010/main" val="33619177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39B0DC5-F387-4859-B32D-E6A7722B74B5}" type="datetimeFigureOut">
              <a:rPr lang="en-CA" smtClean="0"/>
              <a:t>2026-07-17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39005D60-89F8-414C-BA0E-DE0A69A87F83}" type="slidenum">
              <a:rPr lang="en-CA" smtClean="0"/>
              <a:t>‹#›</a:t>
            </a:fld>
            <a:endParaRPr lang="en-CA"/>
          </a:p>
        </p:txBody>
      </p:sp>
    </p:spTree>
    <p:extLst>
      <p:ext uri="{BB962C8B-B14F-4D97-AF65-F5344CB8AC3E}">
        <p14:creationId xmlns:p14="http://schemas.microsoft.com/office/powerpoint/2010/main" val="10131866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39B0DC5-F387-4859-B32D-E6A7722B74B5}" type="datetimeFigureOut">
              <a:rPr lang="en-CA" smtClean="0"/>
              <a:t>2026-07-17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39005D60-89F8-414C-BA0E-DE0A69A87F83}" type="slidenum">
              <a:rPr lang="en-CA" smtClean="0"/>
              <a:t>‹#›</a:t>
            </a:fld>
            <a:endParaRPr lang="en-CA"/>
          </a:p>
        </p:txBody>
      </p:sp>
    </p:spTree>
    <p:extLst>
      <p:ext uri="{BB962C8B-B14F-4D97-AF65-F5344CB8AC3E}">
        <p14:creationId xmlns:p14="http://schemas.microsoft.com/office/powerpoint/2010/main" val="33574310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39B0DC5-F387-4859-B32D-E6A7722B74B5}" type="datetimeFigureOut">
              <a:rPr lang="en-CA" smtClean="0"/>
              <a:t>2026-07-17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39005D60-89F8-414C-BA0E-DE0A69A87F83}" type="slidenum">
              <a:rPr lang="en-CA" smtClean="0"/>
              <a:t>‹#›</a:t>
            </a:fld>
            <a:endParaRPr lang="en-CA"/>
          </a:p>
        </p:txBody>
      </p:sp>
    </p:spTree>
    <p:extLst>
      <p:ext uri="{BB962C8B-B14F-4D97-AF65-F5344CB8AC3E}">
        <p14:creationId xmlns:p14="http://schemas.microsoft.com/office/powerpoint/2010/main" val="21947545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86DEF9-1E31-DB4E-A381-91058584D6F4}"/>
              </a:ext>
            </a:extLst>
          </p:cNvPr>
          <p:cNvSpPr>
            <a:spLocks noGrp="1"/>
          </p:cNvSpPr>
          <p:nvPr>
            <p:ph idx="1"/>
          </p:nvPr>
        </p:nvSpPr>
        <p:spPr>
          <a:xfrm>
            <a:off x="5" y="1844675"/>
            <a:ext cx="8856663" cy="4036028"/>
          </a:xfrm>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itle 16">
            <a:extLst>
              <a:ext uri="{FF2B5EF4-FFF2-40B4-BE49-F238E27FC236}">
                <a16:creationId xmlns:a16="http://schemas.microsoft.com/office/drawing/2014/main" id="{C8D00AE2-24CD-E644-9239-AC0775CDE487}"/>
              </a:ext>
            </a:extLst>
          </p:cNvPr>
          <p:cNvSpPr>
            <a:spLocks noGrp="1"/>
          </p:cNvSpPr>
          <p:nvPr>
            <p:ph type="title"/>
          </p:nvPr>
        </p:nvSpPr>
        <p:spPr>
          <a:xfrm>
            <a:off x="5" y="7"/>
            <a:ext cx="8856663" cy="983511"/>
          </a:xfrm>
        </p:spPr>
        <p:txBody>
          <a:bodyPr bIns="0"/>
          <a:lstStyle/>
          <a:p>
            <a:r>
              <a:rPr lang="en-US" dirty="0"/>
              <a:t>Click to edit Master title style</a:t>
            </a:r>
          </a:p>
        </p:txBody>
      </p:sp>
      <p:sp>
        <p:nvSpPr>
          <p:cNvPr id="8" name="Text Placeholder 7">
            <a:extLst>
              <a:ext uri="{FF2B5EF4-FFF2-40B4-BE49-F238E27FC236}">
                <a16:creationId xmlns:a16="http://schemas.microsoft.com/office/drawing/2014/main" id="{963AE1BA-BAB6-7B49-BFF8-D16FA1E89184}"/>
              </a:ext>
            </a:extLst>
          </p:cNvPr>
          <p:cNvSpPr>
            <a:spLocks noGrp="1"/>
          </p:cNvSpPr>
          <p:nvPr>
            <p:ph type="body" sz="quarter" idx="13"/>
          </p:nvPr>
        </p:nvSpPr>
        <p:spPr>
          <a:xfrm>
            <a:off x="5" y="983518"/>
            <a:ext cx="8856663" cy="850709"/>
          </a:xfrm>
        </p:spPr>
        <p:txBody>
          <a:bodyPr>
            <a:noAutofit/>
          </a:bodyPr>
          <a:lstStyle>
            <a:lvl1pPr marL="0" indent="0">
              <a:buNone/>
              <a:defRPr sz="1500">
                <a:solidFill>
                  <a:schemeClr val="accent1"/>
                </a:solidFill>
              </a:defRPr>
            </a:lvl1pPr>
            <a:lvl2pPr marL="138107" indent="0">
              <a:buNone/>
              <a:defRPr sz="1500">
                <a:solidFill>
                  <a:schemeClr val="accent2"/>
                </a:solidFill>
              </a:defRPr>
            </a:lvl2pPr>
            <a:lvl3pPr marL="270260" indent="0">
              <a:buNone/>
              <a:defRPr sz="1500">
                <a:solidFill>
                  <a:schemeClr val="accent2"/>
                </a:solidFill>
              </a:defRPr>
            </a:lvl3pPr>
            <a:lvl4pPr marL="403602" indent="0">
              <a:buNone/>
              <a:defRPr sz="1500">
                <a:solidFill>
                  <a:schemeClr val="accent2"/>
                </a:solidFill>
              </a:defRPr>
            </a:lvl4pPr>
            <a:lvl5pPr marL="536945" indent="0">
              <a:buNone/>
              <a:defRPr sz="1500">
                <a:solidFill>
                  <a:schemeClr val="accent2"/>
                </a:solidFill>
              </a:defRPr>
            </a:lvl5pPr>
          </a:lstStyle>
          <a:p>
            <a:pPr lvl="0"/>
            <a:r>
              <a:rPr lang="en-US" dirty="0"/>
              <a:t>Edit Master text styles</a:t>
            </a:r>
          </a:p>
        </p:txBody>
      </p:sp>
      <p:sp>
        <p:nvSpPr>
          <p:cNvPr id="2" name="Footer Placeholder 1"/>
          <p:cNvSpPr>
            <a:spLocks noGrp="1"/>
          </p:cNvSpPr>
          <p:nvPr>
            <p:ph type="ftr" sz="quarter" idx="14"/>
          </p:nvPr>
        </p:nvSpPr>
        <p:spPr/>
        <p:txBody>
          <a:bodyPr/>
          <a:lstStyle/>
          <a:p>
            <a:r>
              <a:rPr lang="en-US"/>
              <a:t>FINANCIAL PROFESSIONAL USE ONLY</a:t>
            </a:r>
            <a:endParaRPr lang="en-US" dirty="0"/>
          </a:p>
        </p:txBody>
      </p:sp>
    </p:spTree>
    <p:extLst>
      <p:ext uri="{BB962C8B-B14F-4D97-AF65-F5344CB8AC3E}">
        <p14:creationId xmlns:p14="http://schemas.microsoft.com/office/powerpoint/2010/main" val="36596890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 Text heavy">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86DEF9-1E31-DB4E-A381-91058584D6F4}"/>
              </a:ext>
            </a:extLst>
          </p:cNvPr>
          <p:cNvSpPr>
            <a:spLocks noGrp="1"/>
          </p:cNvSpPr>
          <p:nvPr>
            <p:ph idx="1"/>
          </p:nvPr>
        </p:nvSpPr>
        <p:spPr>
          <a:xfrm>
            <a:off x="-1" y="1844675"/>
            <a:ext cx="8856663" cy="4036028"/>
          </a:xfrm>
        </p:spPr>
        <p:txBody>
          <a:bodyPr/>
          <a:lstStyle>
            <a:lvl1pPr marL="0" indent="0">
              <a:lnSpc>
                <a:spcPct val="100000"/>
              </a:lnSpc>
              <a:spcBef>
                <a:spcPts val="0"/>
              </a:spcBef>
              <a:spcAft>
                <a:spcPts val="750"/>
              </a:spcAft>
              <a:buClr>
                <a:schemeClr val="accent1"/>
              </a:buClr>
              <a:buNone/>
              <a:defRPr sz="900" b="1"/>
            </a:lvl1pPr>
            <a:lvl2pPr marL="0" indent="0">
              <a:lnSpc>
                <a:spcPct val="100000"/>
              </a:lnSpc>
              <a:spcBef>
                <a:spcPts val="0"/>
              </a:spcBef>
              <a:spcAft>
                <a:spcPts val="375"/>
              </a:spcAft>
              <a:buClr>
                <a:schemeClr val="accent1"/>
              </a:buClr>
              <a:buNone/>
              <a:defRPr sz="600"/>
            </a:lvl2pPr>
            <a:lvl3pPr marL="0" indent="0">
              <a:lnSpc>
                <a:spcPct val="100000"/>
              </a:lnSpc>
              <a:spcBef>
                <a:spcPts val="0"/>
              </a:spcBef>
              <a:spcAft>
                <a:spcPts val="375"/>
              </a:spcAft>
              <a:buClr>
                <a:schemeClr val="accent1"/>
              </a:buClr>
              <a:buNone/>
              <a:defRPr sz="600" b="1"/>
            </a:lvl3pPr>
            <a:lvl4pPr marL="0" indent="0">
              <a:lnSpc>
                <a:spcPct val="100000"/>
              </a:lnSpc>
              <a:spcBef>
                <a:spcPts val="0"/>
              </a:spcBef>
              <a:spcAft>
                <a:spcPts val="375"/>
              </a:spcAft>
              <a:buClr>
                <a:schemeClr val="accent1"/>
              </a:buClr>
              <a:buNone/>
              <a:defRPr sz="600"/>
            </a:lvl4pPr>
            <a:lvl5pPr marL="0" indent="0">
              <a:lnSpc>
                <a:spcPct val="100000"/>
              </a:lnSpc>
              <a:spcBef>
                <a:spcPts val="0"/>
              </a:spcBef>
              <a:spcAft>
                <a:spcPts val="375"/>
              </a:spcAft>
              <a:buClr>
                <a:schemeClr val="accent1"/>
              </a:buClr>
              <a:buNone/>
              <a:defRPr sz="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itle 16">
            <a:extLst>
              <a:ext uri="{FF2B5EF4-FFF2-40B4-BE49-F238E27FC236}">
                <a16:creationId xmlns:a16="http://schemas.microsoft.com/office/drawing/2014/main" id="{C8D00AE2-24CD-E644-9239-AC0775CDE487}"/>
              </a:ext>
            </a:extLst>
          </p:cNvPr>
          <p:cNvSpPr>
            <a:spLocks noGrp="1"/>
          </p:cNvSpPr>
          <p:nvPr>
            <p:ph type="title"/>
          </p:nvPr>
        </p:nvSpPr>
        <p:spPr>
          <a:xfrm>
            <a:off x="5" y="1"/>
            <a:ext cx="8856663" cy="983512"/>
          </a:xfrm>
        </p:spPr>
        <p:txBody>
          <a:bodyPr bIns="0"/>
          <a:lstStyle/>
          <a:p>
            <a:r>
              <a:rPr lang="en-US" dirty="0"/>
              <a:t>Click to edit Master title style</a:t>
            </a:r>
          </a:p>
        </p:txBody>
      </p:sp>
      <p:sp>
        <p:nvSpPr>
          <p:cNvPr id="8" name="Text Placeholder 7">
            <a:extLst>
              <a:ext uri="{FF2B5EF4-FFF2-40B4-BE49-F238E27FC236}">
                <a16:creationId xmlns:a16="http://schemas.microsoft.com/office/drawing/2014/main" id="{963AE1BA-BAB6-7B49-BFF8-D16FA1E89184}"/>
              </a:ext>
            </a:extLst>
          </p:cNvPr>
          <p:cNvSpPr>
            <a:spLocks noGrp="1"/>
          </p:cNvSpPr>
          <p:nvPr>
            <p:ph type="body" sz="quarter" idx="13"/>
          </p:nvPr>
        </p:nvSpPr>
        <p:spPr>
          <a:xfrm>
            <a:off x="5" y="983518"/>
            <a:ext cx="8856663" cy="850709"/>
          </a:xfrm>
        </p:spPr>
        <p:txBody>
          <a:bodyPr>
            <a:noAutofit/>
          </a:bodyPr>
          <a:lstStyle>
            <a:lvl1pPr marL="0" indent="0">
              <a:buNone/>
              <a:defRPr sz="1500">
                <a:solidFill>
                  <a:schemeClr val="accent1"/>
                </a:solidFill>
              </a:defRPr>
            </a:lvl1pPr>
            <a:lvl2pPr marL="138107" indent="0">
              <a:buNone/>
              <a:defRPr sz="1500">
                <a:solidFill>
                  <a:schemeClr val="accent2"/>
                </a:solidFill>
              </a:defRPr>
            </a:lvl2pPr>
            <a:lvl3pPr marL="270260" indent="0">
              <a:buNone/>
              <a:defRPr sz="1500">
                <a:solidFill>
                  <a:schemeClr val="accent2"/>
                </a:solidFill>
              </a:defRPr>
            </a:lvl3pPr>
            <a:lvl4pPr marL="403602" indent="0">
              <a:buNone/>
              <a:defRPr sz="1500">
                <a:solidFill>
                  <a:schemeClr val="accent2"/>
                </a:solidFill>
              </a:defRPr>
            </a:lvl4pPr>
            <a:lvl5pPr marL="536945" indent="0">
              <a:buNone/>
              <a:defRPr sz="1500">
                <a:solidFill>
                  <a:schemeClr val="accent2"/>
                </a:solidFill>
              </a:defRPr>
            </a:lvl5pPr>
          </a:lstStyle>
          <a:p>
            <a:pPr lvl="0"/>
            <a:r>
              <a:rPr lang="en-US" dirty="0"/>
              <a:t>Edit Master text styles</a:t>
            </a:r>
          </a:p>
        </p:txBody>
      </p:sp>
      <p:sp>
        <p:nvSpPr>
          <p:cNvPr id="4" name="Footer Placeholder 3"/>
          <p:cNvSpPr>
            <a:spLocks noGrp="1"/>
          </p:cNvSpPr>
          <p:nvPr>
            <p:ph type="ftr" sz="quarter" idx="14"/>
          </p:nvPr>
        </p:nvSpPr>
        <p:spPr/>
        <p:txBody>
          <a:bodyPr/>
          <a:lstStyle>
            <a:lvl1pPr>
              <a:defRPr/>
            </a:lvl1pPr>
          </a:lstStyle>
          <a:p>
            <a:r>
              <a:rPr lang="en-US"/>
              <a:t>FINANCIAL PROFESSIONAL USE ONLY</a:t>
            </a:r>
            <a:endParaRPr lang="en-US" dirty="0"/>
          </a:p>
        </p:txBody>
      </p:sp>
    </p:spTree>
    <p:extLst>
      <p:ext uri="{BB962C8B-B14F-4D97-AF65-F5344CB8AC3E}">
        <p14:creationId xmlns:p14="http://schemas.microsoft.com/office/powerpoint/2010/main" val="35913443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 Text heavy with tabl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86DEF9-1E31-DB4E-A381-91058584D6F4}"/>
              </a:ext>
            </a:extLst>
          </p:cNvPr>
          <p:cNvSpPr>
            <a:spLocks noGrp="1"/>
          </p:cNvSpPr>
          <p:nvPr>
            <p:ph idx="1"/>
          </p:nvPr>
        </p:nvSpPr>
        <p:spPr>
          <a:xfrm>
            <a:off x="3173021" y="1844681"/>
            <a:ext cx="5683647" cy="764312"/>
          </a:xfrm>
        </p:spPr>
        <p:txBody>
          <a:bodyPr wrap="square" lIns="0">
            <a:spAutoFit/>
          </a:bodyPr>
          <a:lstStyle>
            <a:lvl1pPr marL="0" indent="0">
              <a:lnSpc>
                <a:spcPct val="100000"/>
              </a:lnSpc>
              <a:spcBef>
                <a:spcPts val="0"/>
              </a:spcBef>
              <a:spcAft>
                <a:spcPts val="750"/>
              </a:spcAft>
              <a:buClr>
                <a:schemeClr val="accent1"/>
              </a:buClr>
              <a:buNone/>
              <a:defRPr sz="900" b="1"/>
            </a:lvl1pPr>
            <a:lvl2pPr marL="0" indent="0">
              <a:lnSpc>
                <a:spcPct val="100000"/>
              </a:lnSpc>
              <a:spcBef>
                <a:spcPts val="0"/>
              </a:spcBef>
              <a:spcAft>
                <a:spcPts val="375"/>
              </a:spcAft>
              <a:buClr>
                <a:schemeClr val="accent1"/>
              </a:buClr>
              <a:buNone/>
              <a:defRPr sz="600"/>
            </a:lvl2pPr>
            <a:lvl3pPr marL="0" indent="0">
              <a:lnSpc>
                <a:spcPct val="100000"/>
              </a:lnSpc>
              <a:spcBef>
                <a:spcPts val="0"/>
              </a:spcBef>
              <a:spcAft>
                <a:spcPts val="375"/>
              </a:spcAft>
              <a:buClr>
                <a:schemeClr val="accent1"/>
              </a:buClr>
              <a:buNone/>
              <a:defRPr sz="600" b="1"/>
            </a:lvl3pPr>
            <a:lvl4pPr marL="0" indent="0">
              <a:lnSpc>
                <a:spcPct val="100000"/>
              </a:lnSpc>
              <a:spcBef>
                <a:spcPts val="0"/>
              </a:spcBef>
              <a:spcAft>
                <a:spcPts val="375"/>
              </a:spcAft>
              <a:buClr>
                <a:schemeClr val="accent1"/>
              </a:buClr>
              <a:buNone/>
              <a:defRPr sz="600"/>
            </a:lvl4pPr>
            <a:lvl5pPr marL="0" indent="0">
              <a:lnSpc>
                <a:spcPct val="100000"/>
              </a:lnSpc>
              <a:spcBef>
                <a:spcPts val="0"/>
              </a:spcBef>
              <a:spcAft>
                <a:spcPts val="375"/>
              </a:spcAft>
              <a:buClr>
                <a:schemeClr val="accent1"/>
              </a:buClr>
              <a:buNone/>
              <a:defRPr sz="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itle 16">
            <a:extLst>
              <a:ext uri="{FF2B5EF4-FFF2-40B4-BE49-F238E27FC236}">
                <a16:creationId xmlns:a16="http://schemas.microsoft.com/office/drawing/2014/main" id="{C8D00AE2-24CD-E644-9239-AC0775CDE487}"/>
              </a:ext>
            </a:extLst>
          </p:cNvPr>
          <p:cNvSpPr>
            <a:spLocks noGrp="1"/>
          </p:cNvSpPr>
          <p:nvPr>
            <p:ph type="title"/>
          </p:nvPr>
        </p:nvSpPr>
        <p:spPr>
          <a:xfrm>
            <a:off x="5" y="1"/>
            <a:ext cx="8856663" cy="983512"/>
          </a:xfrm>
        </p:spPr>
        <p:txBody>
          <a:bodyPr bIns="0"/>
          <a:lstStyle/>
          <a:p>
            <a:r>
              <a:rPr lang="en-US" dirty="0"/>
              <a:t>Click to edit Master title style</a:t>
            </a:r>
          </a:p>
        </p:txBody>
      </p:sp>
      <p:sp>
        <p:nvSpPr>
          <p:cNvPr id="8" name="Text Placeholder 7">
            <a:extLst>
              <a:ext uri="{FF2B5EF4-FFF2-40B4-BE49-F238E27FC236}">
                <a16:creationId xmlns:a16="http://schemas.microsoft.com/office/drawing/2014/main" id="{963AE1BA-BAB6-7B49-BFF8-D16FA1E89184}"/>
              </a:ext>
            </a:extLst>
          </p:cNvPr>
          <p:cNvSpPr>
            <a:spLocks noGrp="1"/>
          </p:cNvSpPr>
          <p:nvPr>
            <p:ph type="body" sz="quarter" idx="13"/>
          </p:nvPr>
        </p:nvSpPr>
        <p:spPr>
          <a:xfrm>
            <a:off x="5" y="983518"/>
            <a:ext cx="8856663" cy="850709"/>
          </a:xfrm>
        </p:spPr>
        <p:txBody>
          <a:bodyPr>
            <a:noAutofit/>
          </a:bodyPr>
          <a:lstStyle>
            <a:lvl1pPr marL="0" indent="0">
              <a:buNone/>
              <a:defRPr sz="1500">
                <a:solidFill>
                  <a:schemeClr val="accent1"/>
                </a:solidFill>
              </a:defRPr>
            </a:lvl1pPr>
            <a:lvl2pPr marL="138107" indent="0">
              <a:buNone/>
              <a:defRPr sz="1500">
                <a:solidFill>
                  <a:schemeClr val="accent2"/>
                </a:solidFill>
              </a:defRPr>
            </a:lvl2pPr>
            <a:lvl3pPr marL="270260" indent="0">
              <a:buNone/>
              <a:defRPr sz="1500">
                <a:solidFill>
                  <a:schemeClr val="accent2"/>
                </a:solidFill>
              </a:defRPr>
            </a:lvl3pPr>
            <a:lvl4pPr marL="403602" indent="0">
              <a:buNone/>
              <a:defRPr sz="1500">
                <a:solidFill>
                  <a:schemeClr val="accent2"/>
                </a:solidFill>
              </a:defRPr>
            </a:lvl4pPr>
            <a:lvl5pPr marL="536945" indent="0">
              <a:buNone/>
              <a:defRPr sz="1500">
                <a:solidFill>
                  <a:schemeClr val="accent2"/>
                </a:solidFill>
              </a:defRPr>
            </a:lvl5pPr>
          </a:lstStyle>
          <a:p>
            <a:pPr lvl="0"/>
            <a:r>
              <a:rPr lang="en-US" dirty="0"/>
              <a:t>Edit Master text styles</a:t>
            </a:r>
          </a:p>
        </p:txBody>
      </p:sp>
      <p:sp>
        <p:nvSpPr>
          <p:cNvPr id="9" name="Content Placeholder 2">
            <a:extLst>
              <a:ext uri="{FF2B5EF4-FFF2-40B4-BE49-F238E27FC236}">
                <a16:creationId xmlns:a16="http://schemas.microsoft.com/office/drawing/2014/main" id="{2E86DEF9-1E31-DB4E-A381-91058584D6F4}"/>
              </a:ext>
            </a:extLst>
          </p:cNvPr>
          <p:cNvSpPr>
            <a:spLocks noGrp="1"/>
          </p:cNvSpPr>
          <p:nvPr>
            <p:ph idx="15"/>
          </p:nvPr>
        </p:nvSpPr>
        <p:spPr>
          <a:xfrm>
            <a:off x="359570" y="1844678"/>
            <a:ext cx="2695575" cy="2072004"/>
          </a:xfrm>
        </p:spPr>
        <p:txBody>
          <a:bodyPr lIns="0" bIns="180000">
            <a:normAutofit/>
          </a:bodyPr>
          <a:lstStyle>
            <a:lvl1pPr marL="0" indent="0">
              <a:lnSpc>
                <a:spcPct val="100000"/>
              </a:lnSpc>
              <a:spcBef>
                <a:spcPts val="0"/>
              </a:spcBef>
              <a:spcAft>
                <a:spcPts val="750"/>
              </a:spcAft>
              <a:buClr>
                <a:schemeClr val="accent1"/>
              </a:buClr>
              <a:buNone/>
              <a:defRPr sz="900" b="1"/>
            </a:lvl1pPr>
            <a:lvl2pPr marL="0" indent="0">
              <a:lnSpc>
                <a:spcPct val="100000"/>
              </a:lnSpc>
              <a:spcBef>
                <a:spcPts val="0"/>
              </a:spcBef>
              <a:spcAft>
                <a:spcPts val="375"/>
              </a:spcAft>
              <a:buClr>
                <a:schemeClr val="accent1"/>
              </a:buClr>
              <a:buNone/>
              <a:defRPr sz="600"/>
            </a:lvl2pPr>
            <a:lvl3pPr marL="0" indent="0">
              <a:lnSpc>
                <a:spcPct val="100000"/>
              </a:lnSpc>
              <a:spcBef>
                <a:spcPts val="0"/>
              </a:spcBef>
              <a:spcAft>
                <a:spcPts val="375"/>
              </a:spcAft>
              <a:buClr>
                <a:schemeClr val="accent1"/>
              </a:buClr>
              <a:buNone/>
              <a:defRPr sz="600" b="1"/>
            </a:lvl3pPr>
            <a:lvl4pPr marL="0" indent="0">
              <a:lnSpc>
                <a:spcPct val="100000"/>
              </a:lnSpc>
              <a:spcBef>
                <a:spcPts val="0"/>
              </a:spcBef>
              <a:spcAft>
                <a:spcPts val="375"/>
              </a:spcAft>
              <a:buClr>
                <a:schemeClr val="accent1"/>
              </a:buClr>
              <a:buNone/>
              <a:defRPr sz="600"/>
            </a:lvl4pPr>
            <a:lvl5pPr marL="0" indent="0">
              <a:lnSpc>
                <a:spcPct val="100000"/>
              </a:lnSpc>
              <a:spcBef>
                <a:spcPts val="0"/>
              </a:spcBef>
              <a:spcAft>
                <a:spcPts val="375"/>
              </a:spcAft>
              <a:buClr>
                <a:schemeClr val="accent1"/>
              </a:buClr>
              <a:buNone/>
              <a:defRPr sz="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able Placeholder 4"/>
          <p:cNvSpPr>
            <a:spLocks noGrp="1"/>
          </p:cNvSpPr>
          <p:nvPr>
            <p:ph type="tbl" sz="quarter" idx="16"/>
          </p:nvPr>
        </p:nvSpPr>
        <p:spPr>
          <a:xfrm>
            <a:off x="359570" y="4035108"/>
            <a:ext cx="2695575" cy="2271712"/>
          </a:xfrm>
        </p:spPr>
        <p:txBody>
          <a:bodyPr lIns="0">
            <a:normAutofit/>
          </a:bodyPr>
          <a:lstStyle>
            <a:lvl1pPr>
              <a:buClr>
                <a:schemeClr val="accent1"/>
              </a:buClr>
              <a:defRPr sz="600"/>
            </a:lvl1pPr>
          </a:lstStyle>
          <a:p>
            <a:endParaRPr lang="en-GB" dirty="0"/>
          </a:p>
        </p:txBody>
      </p:sp>
      <p:sp>
        <p:nvSpPr>
          <p:cNvPr id="4" name="Footer Placeholder 3"/>
          <p:cNvSpPr>
            <a:spLocks noGrp="1"/>
          </p:cNvSpPr>
          <p:nvPr>
            <p:ph type="ftr" sz="quarter" idx="17"/>
          </p:nvPr>
        </p:nvSpPr>
        <p:spPr/>
        <p:txBody>
          <a:bodyPr/>
          <a:lstStyle/>
          <a:p>
            <a:r>
              <a:rPr lang="en-US"/>
              <a:t>FINANCIAL PROFESSIONAL USE ONLY</a:t>
            </a:r>
            <a:endParaRPr lang="en-US" dirty="0"/>
          </a:p>
        </p:txBody>
      </p:sp>
    </p:spTree>
    <p:extLst>
      <p:ext uri="{BB962C8B-B14F-4D97-AF65-F5344CB8AC3E}">
        <p14:creationId xmlns:p14="http://schemas.microsoft.com/office/powerpoint/2010/main" val="29213445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 2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EA265-6768-5746-B8B7-925497393626}"/>
              </a:ext>
            </a:extLst>
          </p:cNvPr>
          <p:cNvSpPr>
            <a:spLocks noGrp="1"/>
          </p:cNvSpPr>
          <p:nvPr>
            <p:ph type="title"/>
          </p:nvPr>
        </p:nvSpPr>
        <p:spPr>
          <a:xfrm>
            <a:off x="5" y="1"/>
            <a:ext cx="8856663" cy="983512"/>
          </a:xfrm>
        </p:spPr>
        <p:txBody>
          <a:bodyPr bIns="0"/>
          <a:lstStyle>
            <a:lvl1pPr>
              <a:lnSpc>
                <a:spcPts val="2250"/>
              </a:lnSpc>
              <a:defRPr/>
            </a:lvl1pPr>
          </a:lstStyle>
          <a:p>
            <a:r>
              <a:rPr lang="en-US" dirty="0"/>
              <a:t>Click to edit Master title style</a:t>
            </a:r>
          </a:p>
        </p:txBody>
      </p:sp>
      <p:sp>
        <p:nvSpPr>
          <p:cNvPr id="3" name="Content Placeholder 2">
            <a:extLst>
              <a:ext uri="{FF2B5EF4-FFF2-40B4-BE49-F238E27FC236}">
                <a16:creationId xmlns:a16="http://schemas.microsoft.com/office/drawing/2014/main" id="{2E86DEF9-1E31-DB4E-A381-91058584D6F4}"/>
              </a:ext>
            </a:extLst>
          </p:cNvPr>
          <p:cNvSpPr>
            <a:spLocks noGrp="1"/>
          </p:cNvSpPr>
          <p:nvPr>
            <p:ph idx="1"/>
          </p:nvPr>
        </p:nvSpPr>
        <p:spPr>
          <a:xfrm>
            <a:off x="7" y="1844681"/>
            <a:ext cx="4464049" cy="4090989"/>
          </a:xfrm>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a:extLst>
              <a:ext uri="{FF2B5EF4-FFF2-40B4-BE49-F238E27FC236}">
                <a16:creationId xmlns:a16="http://schemas.microsoft.com/office/drawing/2014/main" id="{963AE1BA-BAB6-7B49-BFF8-D16FA1E89184}"/>
              </a:ext>
            </a:extLst>
          </p:cNvPr>
          <p:cNvSpPr>
            <a:spLocks noGrp="1"/>
          </p:cNvSpPr>
          <p:nvPr>
            <p:ph type="body" sz="quarter" idx="13"/>
          </p:nvPr>
        </p:nvSpPr>
        <p:spPr>
          <a:xfrm>
            <a:off x="5" y="983518"/>
            <a:ext cx="8856663" cy="861163"/>
          </a:xfrm>
        </p:spPr>
        <p:txBody>
          <a:bodyPr>
            <a:noAutofit/>
          </a:bodyPr>
          <a:lstStyle>
            <a:lvl1pPr marL="0" indent="0">
              <a:buNone/>
              <a:defRPr sz="1500">
                <a:solidFill>
                  <a:schemeClr val="accent1"/>
                </a:solidFill>
              </a:defRPr>
            </a:lvl1pPr>
            <a:lvl2pPr marL="138107" indent="0">
              <a:buNone/>
              <a:defRPr sz="1500">
                <a:solidFill>
                  <a:schemeClr val="accent2"/>
                </a:solidFill>
              </a:defRPr>
            </a:lvl2pPr>
            <a:lvl3pPr marL="270260" indent="0">
              <a:buNone/>
              <a:defRPr sz="1500">
                <a:solidFill>
                  <a:schemeClr val="accent2"/>
                </a:solidFill>
              </a:defRPr>
            </a:lvl3pPr>
            <a:lvl4pPr marL="403602" indent="0">
              <a:buNone/>
              <a:defRPr sz="1500">
                <a:solidFill>
                  <a:schemeClr val="accent2"/>
                </a:solidFill>
              </a:defRPr>
            </a:lvl4pPr>
            <a:lvl5pPr marL="536945" indent="0">
              <a:buNone/>
              <a:defRPr sz="1500">
                <a:solidFill>
                  <a:schemeClr val="accent2"/>
                </a:solidFill>
              </a:defRPr>
            </a:lvl5pPr>
          </a:lstStyle>
          <a:p>
            <a:pPr lvl="0"/>
            <a:r>
              <a:rPr lang="en-US" dirty="0"/>
              <a:t>Edit Master text styles</a:t>
            </a:r>
          </a:p>
        </p:txBody>
      </p:sp>
      <p:sp>
        <p:nvSpPr>
          <p:cNvPr id="9" name="Content Placeholder 2">
            <a:extLst>
              <a:ext uri="{FF2B5EF4-FFF2-40B4-BE49-F238E27FC236}">
                <a16:creationId xmlns:a16="http://schemas.microsoft.com/office/drawing/2014/main" id="{0A4881C9-DAAA-DC41-BE0E-CCFE1CBAD20E}"/>
              </a:ext>
            </a:extLst>
          </p:cNvPr>
          <p:cNvSpPr>
            <a:spLocks noGrp="1"/>
          </p:cNvSpPr>
          <p:nvPr>
            <p:ph idx="14"/>
          </p:nvPr>
        </p:nvSpPr>
        <p:spPr>
          <a:xfrm>
            <a:off x="4895856" y="1844681"/>
            <a:ext cx="3421063" cy="4090989"/>
          </a:xfrm>
        </p:spPr>
        <p:txBody>
          <a:bodyPr lIns="0"/>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8"/>
          <p:cNvSpPr>
            <a:spLocks noGrp="1"/>
          </p:cNvSpPr>
          <p:nvPr>
            <p:ph type="body" sz="quarter" idx="16"/>
          </p:nvPr>
        </p:nvSpPr>
        <p:spPr>
          <a:xfrm>
            <a:off x="359569" y="5935668"/>
            <a:ext cx="8497099" cy="398463"/>
          </a:xfrm>
        </p:spPr>
        <p:txBody>
          <a:bodyPr lIns="0" anchor="b" anchorCtr="0">
            <a:noAutofit/>
          </a:bodyPr>
          <a:lstStyle>
            <a:lvl1pPr marL="0" indent="0">
              <a:lnSpc>
                <a:spcPct val="100000"/>
              </a:lnSpc>
              <a:spcBef>
                <a:spcPts val="0"/>
              </a:spcBef>
              <a:buNone/>
              <a:defRPr sz="600"/>
            </a:lvl1pPr>
          </a:lstStyle>
          <a:p>
            <a:pPr lvl="0"/>
            <a:r>
              <a:rPr lang="en-US" dirty="0"/>
              <a:t>Click to edit Master text styles</a:t>
            </a:r>
            <a:endParaRPr lang="en-GB" dirty="0"/>
          </a:p>
        </p:txBody>
      </p:sp>
      <p:sp>
        <p:nvSpPr>
          <p:cNvPr id="5" name="Footer Placeholder 4"/>
          <p:cNvSpPr>
            <a:spLocks noGrp="1"/>
          </p:cNvSpPr>
          <p:nvPr>
            <p:ph type="ftr" sz="quarter" idx="17"/>
          </p:nvPr>
        </p:nvSpPr>
        <p:spPr/>
        <p:txBody>
          <a:bodyPr/>
          <a:lstStyle>
            <a:lvl1pPr>
              <a:defRPr/>
            </a:lvl1pPr>
          </a:lstStyle>
          <a:p>
            <a:r>
              <a:rPr lang="en-US"/>
              <a:t>FINANCIAL PROFESSIONAL USE ONLY</a:t>
            </a:r>
            <a:endParaRPr lang="en-US" dirty="0"/>
          </a:p>
        </p:txBody>
      </p:sp>
    </p:spTree>
    <p:extLst>
      <p:ext uri="{BB962C8B-B14F-4D97-AF65-F5344CB8AC3E}">
        <p14:creationId xmlns:p14="http://schemas.microsoft.com/office/powerpoint/2010/main" val="198203445"/>
      </p:ext>
    </p:extLst>
  </p:cSld>
  <p:clrMapOvr>
    <a:masterClrMapping/>
  </p:clrMapOvr>
  <p:extLst>
    <p:ext uri="{DCECCB84-F9BA-43D5-87BE-67443E8EF086}">
      <p15:sldGuideLst xmlns:p15="http://schemas.microsoft.com/office/powerpoint/2012/main">
        <p15:guide id="1" pos="4112">
          <p15:clr>
            <a:srgbClr val="FBAE40"/>
          </p15:clr>
        </p15:guide>
        <p15:guide id="2" pos="3749">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 3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EA265-6768-5746-B8B7-925497393626}"/>
              </a:ext>
            </a:extLst>
          </p:cNvPr>
          <p:cNvSpPr>
            <a:spLocks noGrp="1"/>
          </p:cNvSpPr>
          <p:nvPr>
            <p:ph type="title"/>
          </p:nvPr>
        </p:nvSpPr>
        <p:spPr>
          <a:xfrm>
            <a:off x="5" y="1"/>
            <a:ext cx="8856663" cy="983512"/>
          </a:xfrm>
        </p:spPr>
        <p:txBody>
          <a:bodyPr bIns="0"/>
          <a:lstStyle>
            <a:lvl1pPr>
              <a:lnSpc>
                <a:spcPts val="2250"/>
              </a:lnSpc>
              <a:defRPr/>
            </a:lvl1pPr>
          </a:lstStyle>
          <a:p>
            <a:r>
              <a:rPr lang="en-US" dirty="0"/>
              <a:t>Click to edit Master title style</a:t>
            </a:r>
          </a:p>
        </p:txBody>
      </p:sp>
      <p:sp>
        <p:nvSpPr>
          <p:cNvPr id="3" name="Content Placeholder 2">
            <a:extLst>
              <a:ext uri="{FF2B5EF4-FFF2-40B4-BE49-F238E27FC236}">
                <a16:creationId xmlns:a16="http://schemas.microsoft.com/office/drawing/2014/main" id="{2E86DEF9-1E31-DB4E-A381-91058584D6F4}"/>
              </a:ext>
            </a:extLst>
          </p:cNvPr>
          <p:cNvSpPr>
            <a:spLocks noGrp="1"/>
          </p:cNvSpPr>
          <p:nvPr>
            <p:ph idx="1"/>
          </p:nvPr>
        </p:nvSpPr>
        <p:spPr>
          <a:xfrm>
            <a:off x="791766" y="4291238"/>
            <a:ext cx="2155168" cy="2003564"/>
          </a:xfrm>
        </p:spPr>
        <p:txBody>
          <a:bodyPr lIns="0" tIns="108000">
            <a:normAutofit/>
          </a:bodyPr>
          <a:lstStyle>
            <a:lvl1pPr marL="0" indent="0">
              <a:lnSpc>
                <a:spcPts val="1800"/>
              </a:lnSpc>
              <a:spcBef>
                <a:spcPts val="0"/>
              </a:spcBef>
              <a:spcAft>
                <a:spcPts val="900"/>
              </a:spcAft>
              <a:buClr>
                <a:schemeClr val="accent1"/>
              </a:buClr>
              <a:buNone/>
              <a:defRPr sz="1500" b="1"/>
            </a:lvl1pPr>
            <a:lvl2pPr marL="0" indent="0">
              <a:lnSpc>
                <a:spcPts val="1800"/>
              </a:lnSpc>
              <a:spcBef>
                <a:spcPts val="0"/>
              </a:spcBef>
              <a:spcAft>
                <a:spcPts val="900"/>
              </a:spcAft>
              <a:buClr>
                <a:schemeClr val="accent1"/>
              </a:buClr>
              <a:buNone/>
              <a:defRPr sz="1500" b="1"/>
            </a:lvl2pPr>
            <a:lvl3pPr marL="0" indent="0">
              <a:lnSpc>
                <a:spcPts val="1800"/>
              </a:lnSpc>
              <a:spcBef>
                <a:spcPts val="0"/>
              </a:spcBef>
              <a:spcAft>
                <a:spcPts val="900"/>
              </a:spcAft>
              <a:buClr>
                <a:schemeClr val="accent1"/>
              </a:buClr>
              <a:buNone/>
              <a:defRPr sz="1500" b="1"/>
            </a:lvl3pPr>
            <a:lvl4pPr marL="0" indent="0">
              <a:lnSpc>
                <a:spcPts val="1800"/>
              </a:lnSpc>
              <a:spcBef>
                <a:spcPts val="0"/>
              </a:spcBef>
              <a:spcAft>
                <a:spcPts val="900"/>
              </a:spcAft>
              <a:buClr>
                <a:schemeClr val="accent1"/>
              </a:buClr>
              <a:buNone/>
              <a:defRPr sz="1500" b="1"/>
            </a:lvl4pPr>
            <a:lvl5pPr marL="0" indent="0">
              <a:lnSpc>
                <a:spcPts val="1800"/>
              </a:lnSpc>
              <a:spcBef>
                <a:spcPts val="0"/>
              </a:spcBef>
              <a:spcAft>
                <a:spcPts val="900"/>
              </a:spcAft>
              <a:buClr>
                <a:schemeClr val="accent1"/>
              </a:buClr>
              <a:buNone/>
              <a:defRPr sz="1500" b="1"/>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a:extLst>
              <a:ext uri="{FF2B5EF4-FFF2-40B4-BE49-F238E27FC236}">
                <a16:creationId xmlns:a16="http://schemas.microsoft.com/office/drawing/2014/main" id="{963AE1BA-BAB6-7B49-BFF8-D16FA1E89184}"/>
              </a:ext>
            </a:extLst>
          </p:cNvPr>
          <p:cNvSpPr>
            <a:spLocks noGrp="1"/>
          </p:cNvSpPr>
          <p:nvPr>
            <p:ph type="body" sz="quarter" idx="13"/>
          </p:nvPr>
        </p:nvSpPr>
        <p:spPr>
          <a:xfrm>
            <a:off x="5" y="983518"/>
            <a:ext cx="8856663" cy="861163"/>
          </a:xfrm>
        </p:spPr>
        <p:txBody>
          <a:bodyPr>
            <a:noAutofit/>
          </a:bodyPr>
          <a:lstStyle>
            <a:lvl1pPr marL="0" indent="0">
              <a:buNone/>
              <a:defRPr sz="1500">
                <a:solidFill>
                  <a:schemeClr val="accent1"/>
                </a:solidFill>
              </a:defRPr>
            </a:lvl1pPr>
            <a:lvl2pPr marL="138107" indent="0">
              <a:buNone/>
              <a:defRPr sz="1500">
                <a:solidFill>
                  <a:schemeClr val="accent2"/>
                </a:solidFill>
              </a:defRPr>
            </a:lvl2pPr>
            <a:lvl3pPr marL="270260" indent="0">
              <a:buNone/>
              <a:defRPr sz="1500">
                <a:solidFill>
                  <a:schemeClr val="accent2"/>
                </a:solidFill>
              </a:defRPr>
            </a:lvl3pPr>
            <a:lvl4pPr marL="403602" indent="0">
              <a:buNone/>
              <a:defRPr sz="1500">
                <a:solidFill>
                  <a:schemeClr val="accent2"/>
                </a:solidFill>
              </a:defRPr>
            </a:lvl4pPr>
            <a:lvl5pPr marL="536945" indent="0">
              <a:buNone/>
              <a:defRPr sz="1500">
                <a:solidFill>
                  <a:schemeClr val="accent2"/>
                </a:solidFill>
              </a:defRPr>
            </a:lvl5pPr>
          </a:lstStyle>
          <a:p>
            <a:pPr lvl="0"/>
            <a:r>
              <a:rPr lang="en-US" dirty="0"/>
              <a:t>Edit Master text styles</a:t>
            </a:r>
          </a:p>
        </p:txBody>
      </p:sp>
      <p:sp>
        <p:nvSpPr>
          <p:cNvPr id="18" name="Content Placeholder 2">
            <a:extLst>
              <a:ext uri="{FF2B5EF4-FFF2-40B4-BE49-F238E27FC236}">
                <a16:creationId xmlns:a16="http://schemas.microsoft.com/office/drawing/2014/main" id="{828D339A-F194-E243-BF70-FAB9A9516C13}"/>
              </a:ext>
            </a:extLst>
          </p:cNvPr>
          <p:cNvSpPr>
            <a:spLocks noGrp="1"/>
          </p:cNvSpPr>
          <p:nvPr>
            <p:ph idx="16"/>
          </p:nvPr>
        </p:nvSpPr>
        <p:spPr>
          <a:xfrm>
            <a:off x="3484583" y="4291238"/>
            <a:ext cx="2160000" cy="2003564"/>
          </a:xfrm>
        </p:spPr>
        <p:txBody>
          <a:bodyPr lIns="0" tIns="108000">
            <a:normAutofit/>
          </a:bodyPr>
          <a:lstStyle>
            <a:lvl1pPr marL="0" indent="0">
              <a:lnSpc>
                <a:spcPts val="1800"/>
              </a:lnSpc>
              <a:spcBef>
                <a:spcPts val="0"/>
              </a:spcBef>
              <a:spcAft>
                <a:spcPts val="900"/>
              </a:spcAft>
              <a:buClr>
                <a:schemeClr val="accent1"/>
              </a:buClr>
              <a:buNone/>
              <a:defRPr sz="1500" b="1"/>
            </a:lvl1pPr>
            <a:lvl2pPr marL="0" indent="0">
              <a:lnSpc>
                <a:spcPts val="1800"/>
              </a:lnSpc>
              <a:spcBef>
                <a:spcPts val="0"/>
              </a:spcBef>
              <a:spcAft>
                <a:spcPts val="900"/>
              </a:spcAft>
              <a:buClr>
                <a:schemeClr val="accent1"/>
              </a:buClr>
              <a:buNone/>
              <a:defRPr sz="1500" b="1"/>
            </a:lvl2pPr>
            <a:lvl3pPr marL="0" indent="0">
              <a:lnSpc>
                <a:spcPts val="1800"/>
              </a:lnSpc>
              <a:spcBef>
                <a:spcPts val="0"/>
              </a:spcBef>
              <a:spcAft>
                <a:spcPts val="900"/>
              </a:spcAft>
              <a:buClr>
                <a:schemeClr val="accent1"/>
              </a:buClr>
              <a:buNone/>
              <a:defRPr sz="1500" b="1"/>
            </a:lvl3pPr>
            <a:lvl4pPr marL="0" indent="0">
              <a:lnSpc>
                <a:spcPts val="1800"/>
              </a:lnSpc>
              <a:spcBef>
                <a:spcPts val="0"/>
              </a:spcBef>
              <a:spcAft>
                <a:spcPts val="900"/>
              </a:spcAft>
              <a:buClr>
                <a:schemeClr val="accent1"/>
              </a:buClr>
              <a:buNone/>
              <a:defRPr sz="1500" b="1"/>
            </a:lvl4pPr>
            <a:lvl5pPr marL="0" indent="0">
              <a:lnSpc>
                <a:spcPts val="1800"/>
              </a:lnSpc>
              <a:spcBef>
                <a:spcPts val="0"/>
              </a:spcBef>
              <a:spcAft>
                <a:spcPts val="900"/>
              </a:spcAft>
              <a:buClr>
                <a:schemeClr val="accent1"/>
              </a:buClr>
              <a:buNone/>
              <a:defRPr sz="1500" b="1"/>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2">
            <a:extLst>
              <a:ext uri="{FF2B5EF4-FFF2-40B4-BE49-F238E27FC236}">
                <a16:creationId xmlns:a16="http://schemas.microsoft.com/office/drawing/2014/main" id="{425D8A5B-33E4-4A44-92F9-D235D5D54605}"/>
              </a:ext>
            </a:extLst>
          </p:cNvPr>
          <p:cNvSpPr>
            <a:spLocks noGrp="1"/>
          </p:cNvSpPr>
          <p:nvPr>
            <p:ph idx="17"/>
          </p:nvPr>
        </p:nvSpPr>
        <p:spPr>
          <a:xfrm>
            <a:off x="6182233" y="4291238"/>
            <a:ext cx="2134682" cy="2003564"/>
          </a:xfrm>
        </p:spPr>
        <p:txBody>
          <a:bodyPr lIns="0" tIns="108000">
            <a:normAutofit/>
          </a:bodyPr>
          <a:lstStyle>
            <a:lvl1pPr marL="0" indent="0">
              <a:lnSpc>
                <a:spcPts val="1800"/>
              </a:lnSpc>
              <a:spcBef>
                <a:spcPts val="0"/>
              </a:spcBef>
              <a:spcAft>
                <a:spcPts val="900"/>
              </a:spcAft>
              <a:buClr>
                <a:schemeClr val="accent1"/>
              </a:buClr>
              <a:buNone/>
              <a:defRPr sz="1500" b="1"/>
            </a:lvl1pPr>
            <a:lvl2pPr marL="0" indent="0">
              <a:lnSpc>
                <a:spcPts val="1800"/>
              </a:lnSpc>
              <a:spcBef>
                <a:spcPts val="0"/>
              </a:spcBef>
              <a:spcAft>
                <a:spcPts val="900"/>
              </a:spcAft>
              <a:buClr>
                <a:schemeClr val="accent1"/>
              </a:buClr>
              <a:buNone/>
              <a:defRPr sz="1500" b="1"/>
            </a:lvl2pPr>
            <a:lvl3pPr marL="0" indent="0">
              <a:lnSpc>
                <a:spcPts val="1800"/>
              </a:lnSpc>
              <a:spcBef>
                <a:spcPts val="0"/>
              </a:spcBef>
              <a:spcAft>
                <a:spcPts val="900"/>
              </a:spcAft>
              <a:buClr>
                <a:schemeClr val="accent1"/>
              </a:buClr>
              <a:buNone/>
              <a:defRPr sz="1500" b="1"/>
            </a:lvl3pPr>
            <a:lvl4pPr marL="0" indent="0">
              <a:lnSpc>
                <a:spcPts val="1800"/>
              </a:lnSpc>
              <a:spcBef>
                <a:spcPts val="0"/>
              </a:spcBef>
              <a:spcAft>
                <a:spcPts val="900"/>
              </a:spcAft>
              <a:buClr>
                <a:schemeClr val="accent1"/>
              </a:buClr>
              <a:buNone/>
              <a:defRPr sz="1500" b="1"/>
            </a:lvl4pPr>
            <a:lvl5pPr marL="0" indent="0">
              <a:lnSpc>
                <a:spcPts val="1800"/>
              </a:lnSpc>
              <a:spcBef>
                <a:spcPts val="0"/>
              </a:spcBef>
              <a:spcAft>
                <a:spcPts val="900"/>
              </a:spcAft>
              <a:buClr>
                <a:schemeClr val="accent1"/>
              </a:buClr>
              <a:buNone/>
              <a:defRPr sz="1500" b="1"/>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4" name="Straight Connector 13">
            <a:extLst>
              <a:ext uri="{FF2B5EF4-FFF2-40B4-BE49-F238E27FC236}">
                <a16:creationId xmlns:a16="http://schemas.microsoft.com/office/drawing/2014/main" id="{E77B5619-DC5F-EF45-BB23-38B3C78BB17F}"/>
              </a:ext>
            </a:extLst>
          </p:cNvPr>
          <p:cNvCxnSpPr/>
          <p:nvPr userDrawn="1"/>
        </p:nvCxnSpPr>
        <p:spPr>
          <a:xfrm>
            <a:off x="791667" y="4305387"/>
            <a:ext cx="2159794"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A488DD30-6CC8-1C41-AAF6-450B6BF4394C}"/>
              </a:ext>
            </a:extLst>
          </p:cNvPr>
          <p:cNvCxnSpPr>
            <a:cxnSpLocks/>
          </p:cNvCxnSpPr>
          <p:nvPr userDrawn="1"/>
        </p:nvCxnSpPr>
        <p:spPr>
          <a:xfrm>
            <a:off x="3477900" y="4305387"/>
            <a:ext cx="2171518"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57C5A2F-A10F-D14A-A27F-89B400BE210F}"/>
              </a:ext>
            </a:extLst>
          </p:cNvPr>
          <p:cNvCxnSpPr>
            <a:cxnSpLocks/>
          </p:cNvCxnSpPr>
          <p:nvPr userDrawn="1"/>
        </p:nvCxnSpPr>
        <p:spPr>
          <a:xfrm>
            <a:off x="6176745" y="4305387"/>
            <a:ext cx="2139771"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p:cNvSpPr>
            <a:spLocks noGrp="1"/>
          </p:cNvSpPr>
          <p:nvPr>
            <p:ph type="ftr" sz="quarter" idx="18"/>
          </p:nvPr>
        </p:nvSpPr>
        <p:spPr/>
        <p:txBody>
          <a:bodyPr/>
          <a:lstStyle>
            <a:lvl1pPr>
              <a:defRPr/>
            </a:lvl1pPr>
          </a:lstStyle>
          <a:p>
            <a:r>
              <a:rPr lang="en-US"/>
              <a:t>FINANCIAL PROFESSIONAL USE ONLY</a:t>
            </a:r>
            <a:endParaRPr lang="en-US" dirty="0"/>
          </a:p>
        </p:txBody>
      </p:sp>
    </p:spTree>
    <p:extLst>
      <p:ext uri="{BB962C8B-B14F-4D97-AF65-F5344CB8AC3E}">
        <p14:creationId xmlns:p14="http://schemas.microsoft.com/office/powerpoint/2010/main" val="3042025144"/>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mpact - 3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EA265-6768-5746-B8B7-925497393626}"/>
              </a:ext>
            </a:extLst>
          </p:cNvPr>
          <p:cNvSpPr>
            <a:spLocks noGrp="1"/>
          </p:cNvSpPr>
          <p:nvPr>
            <p:ph type="title"/>
          </p:nvPr>
        </p:nvSpPr>
        <p:spPr>
          <a:xfrm>
            <a:off x="5" y="1"/>
            <a:ext cx="8856663" cy="983512"/>
          </a:xfrm>
        </p:spPr>
        <p:txBody>
          <a:bodyPr bIns="0"/>
          <a:lstStyle>
            <a:lvl1pPr>
              <a:lnSpc>
                <a:spcPts val="2250"/>
              </a:lnSpc>
              <a:defRPr/>
            </a:lvl1pPr>
          </a:lstStyle>
          <a:p>
            <a:r>
              <a:rPr lang="en-US" dirty="0"/>
              <a:t>Click to edit Master title style</a:t>
            </a:r>
          </a:p>
        </p:txBody>
      </p:sp>
      <p:sp>
        <p:nvSpPr>
          <p:cNvPr id="3" name="Content Placeholder 2">
            <a:extLst>
              <a:ext uri="{FF2B5EF4-FFF2-40B4-BE49-F238E27FC236}">
                <a16:creationId xmlns:a16="http://schemas.microsoft.com/office/drawing/2014/main" id="{2E86DEF9-1E31-DB4E-A381-91058584D6F4}"/>
              </a:ext>
            </a:extLst>
          </p:cNvPr>
          <p:cNvSpPr>
            <a:spLocks noGrp="1"/>
          </p:cNvSpPr>
          <p:nvPr>
            <p:ph idx="1"/>
          </p:nvPr>
        </p:nvSpPr>
        <p:spPr>
          <a:xfrm>
            <a:off x="791766" y="3701435"/>
            <a:ext cx="2120710" cy="2186841"/>
          </a:xfrm>
        </p:spPr>
        <p:txBody>
          <a:bodyPr lIns="0" tIns="288000">
            <a:normAutofit/>
          </a:bodyPr>
          <a:lstStyle>
            <a:lvl1pPr marL="0" indent="0">
              <a:lnSpc>
                <a:spcPct val="100000"/>
              </a:lnSpc>
              <a:spcBef>
                <a:spcPts val="0"/>
              </a:spcBef>
              <a:spcAft>
                <a:spcPts val="450"/>
              </a:spcAft>
              <a:buClr>
                <a:schemeClr val="accent1"/>
              </a:buClr>
              <a:buNone/>
              <a:defRPr sz="1500" b="1">
                <a:solidFill>
                  <a:schemeClr val="accent2"/>
                </a:solidFill>
              </a:defRPr>
            </a:lvl1pPr>
            <a:lvl2pPr marL="0" indent="0">
              <a:lnSpc>
                <a:spcPct val="100000"/>
              </a:lnSpc>
              <a:spcBef>
                <a:spcPts val="0"/>
              </a:spcBef>
              <a:spcAft>
                <a:spcPts val="450"/>
              </a:spcAft>
              <a:buClr>
                <a:schemeClr val="accent1"/>
              </a:buClr>
              <a:buNone/>
              <a:defRPr sz="1200" b="0"/>
            </a:lvl2pPr>
            <a:lvl3pPr marL="0" indent="0">
              <a:lnSpc>
                <a:spcPct val="100000"/>
              </a:lnSpc>
              <a:spcBef>
                <a:spcPts val="0"/>
              </a:spcBef>
              <a:spcAft>
                <a:spcPts val="450"/>
              </a:spcAft>
              <a:buClr>
                <a:schemeClr val="accent1"/>
              </a:buClr>
              <a:buNone/>
              <a:defRPr sz="1200" b="0"/>
            </a:lvl3pPr>
            <a:lvl4pPr marL="0" indent="0">
              <a:lnSpc>
                <a:spcPct val="100000"/>
              </a:lnSpc>
              <a:spcBef>
                <a:spcPts val="0"/>
              </a:spcBef>
              <a:spcAft>
                <a:spcPts val="450"/>
              </a:spcAft>
              <a:buClr>
                <a:schemeClr val="accent1"/>
              </a:buClr>
              <a:buNone/>
              <a:defRPr sz="1200" b="0"/>
            </a:lvl4pPr>
            <a:lvl5pPr marL="0" indent="0">
              <a:lnSpc>
                <a:spcPct val="100000"/>
              </a:lnSpc>
              <a:spcBef>
                <a:spcPts val="0"/>
              </a:spcBef>
              <a:spcAft>
                <a:spcPts val="450"/>
              </a:spcAft>
              <a:buClr>
                <a:schemeClr val="accent1"/>
              </a:buClr>
              <a:buNone/>
              <a:defRPr sz="1200" b="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a:extLst>
              <a:ext uri="{FF2B5EF4-FFF2-40B4-BE49-F238E27FC236}">
                <a16:creationId xmlns:a16="http://schemas.microsoft.com/office/drawing/2014/main" id="{963AE1BA-BAB6-7B49-BFF8-D16FA1E89184}"/>
              </a:ext>
            </a:extLst>
          </p:cNvPr>
          <p:cNvSpPr>
            <a:spLocks noGrp="1"/>
          </p:cNvSpPr>
          <p:nvPr>
            <p:ph type="body" sz="quarter" idx="13"/>
          </p:nvPr>
        </p:nvSpPr>
        <p:spPr>
          <a:xfrm>
            <a:off x="5" y="983518"/>
            <a:ext cx="8856663" cy="861163"/>
          </a:xfrm>
        </p:spPr>
        <p:txBody>
          <a:bodyPr>
            <a:noAutofit/>
          </a:bodyPr>
          <a:lstStyle>
            <a:lvl1pPr marL="0" indent="0">
              <a:buNone/>
              <a:defRPr sz="1500">
                <a:solidFill>
                  <a:schemeClr val="accent1"/>
                </a:solidFill>
              </a:defRPr>
            </a:lvl1pPr>
            <a:lvl2pPr marL="138107" indent="0">
              <a:buNone/>
              <a:defRPr sz="1500">
                <a:solidFill>
                  <a:schemeClr val="accent2"/>
                </a:solidFill>
              </a:defRPr>
            </a:lvl2pPr>
            <a:lvl3pPr marL="270260" indent="0">
              <a:buNone/>
              <a:defRPr sz="1500">
                <a:solidFill>
                  <a:schemeClr val="accent2"/>
                </a:solidFill>
              </a:defRPr>
            </a:lvl3pPr>
            <a:lvl4pPr marL="403602" indent="0">
              <a:buNone/>
              <a:defRPr sz="1500">
                <a:solidFill>
                  <a:schemeClr val="accent2"/>
                </a:solidFill>
              </a:defRPr>
            </a:lvl4pPr>
            <a:lvl5pPr marL="536945" indent="0">
              <a:buNone/>
              <a:defRPr sz="1500">
                <a:solidFill>
                  <a:schemeClr val="accent2"/>
                </a:solidFill>
              </a:defRPr>
            </a:lvl5pPr>
          </a:lstStyle>
          <a:p>
            <a:pPr lvl="0"/>
            <a:r>
              <a:rPr lang="en-US" dirty="0"/>
              <a:t>Edit Master text styles</a:t>
            </a:r>
          </a:p>
        </p:txBody>
      </p:sp>
      <p:sp>
        <p:nvSpPr>
          <p:cNvPr id="7" name="Picture Placeholder 6"/>
          <p:cNvSpPr>
            <a:spLocks noGrp="1"/>
          </p:cNvSpPr>
          <p:nvPr>
            <p:ph type="pic" sz="quarter" idx="18"/>
          </p:nvPr>
        </p:nvSpPr>
        <p:spPr>
          <a:xfrm>
            <a:off x="791767" y="1844675"/>
            <a:ext cx="2120504" cy="1856752"/>
          </a:xfrm>
        </p:spPr>
        <p:txBody>
          <a:bodyPr lIns="0"/>
          <a:lstStyle/>
          <a:p>
            <a:endParaRPr lang="en-GB"/>
          </a:p>
        </p:txBody>
      </p:sp>
      <p:sp>
        <p:nvSpPr>
          <p:cNvPr id="24" name="Picture Placeholder 6"/>
          <p:cNvSpPr>
            <a:spLocks noGrp="1"/>
          </p:cNvSpPr>
          <p:nvPr>
            <p:ph type="pic" sz="quarter" idx="19"/>
          </p:nvPr>
        </p:nvSpPr>
        <p:spPr>
          <a:xfrm>
            <a:off x="3453793" y="1844675"/>
            <a:ext cx="2162518" cy="1856752"/>
          </a:xfrm>
        </p:spPr>
        <p:txBody>
          <a:bodyPr lIns="0"/>
          <a:lstStyle/>
          <a:p>
            <a:endParaRPr lang="en-GB"/>
          </a:p>
        </p:txBody>
      </p:sp>
      <p:sp>
        <p:nvSpPr>
          <p:cNvPr id="25" name="Picture Placeholder 6"/>
          <p:cNvSpPr>
            <a:spLocks noGrp="1"/>
          </p:cNvSpPr>
          <p:nvPr>
            <p:ph type="pic" sz="quarter" idx="20"/>
          </p:nvPr>
        </p:nvSpPr>
        <p:spPr>
          <a:xfrm>
            <a:off x="6153999" y="1844675"/>
            <a:ext cx="2162518" cy="1856752"/>
          </a:xfrm>
        </p:spPr>
        <p:txBody>
          <a:bodyPr lIns="0"/>
          <a:lstStyle/>
          <a:p>
            <a:endParaRPr lang="en-GB"/>
          </a:p>
        </p:txBody>
      </p:sp>
      <p:sp>
        <p:nvSpPr>
          <p:cNvPr id="26" name="Content Placeholder 2">
            <a:extLst>
              <a:ext uri="{FF2B5EF4-FFF2-40B4-BE49-F238E27FC236}">
                <a16:creationId xmlns:a16="http://schemas.microsoft.com/office/drawing/2014/main" id="{2E86DEF9-1E31-DB4E-A381-91058584D6F4}"/>
              </a:ext>
            </a:extLst>
          </p:cNvPr>
          <p:cNvSpPr>
            <a:spLocks noGrp="1"/>
          </p:cNvSpPr>
          <p:nvPr>
            <p:ph idx="21"/>
          </p:nvPr>
        </p:nvSpPr>
        <p:spPr>
          <a:xfrm>
            <a:off x="3451977" y="3701435"/>
            <a:ext cx="2162519" cy="2186841"/>
          </a:xfrm>
        </p:spPr>
        <p:txBody>
          <a:bodyPr lIns="0" tIns="288000">
            <a:normAutofit/>
          </a:bodyPr>
          <a:lstStyle>
            <a:lvl1pPr marL="0" indent="0">
              <a:lnSpc>
                <a:spcPct val="100000"/>
              </a:lnSpc>
              <a:spcBef>
                <a:spcPts val="0"/>
              </a:spcBef>
              <a:spcAft>
                <a:spcPts val="450"/>
              </a:spcAft>
              <a:buClr>
                <a:schemeClr val="accent1"/>
              </a:buClr>
              <a:buNone/>
              <a:defRPr sz="1500" b="1">
                <a:solidFill>
                  <a:schemeClr val="accent1"/>
                </a:solidFill>
              </a:defRPr>
            </a:lvl1pPr>
            <a:lvl2pPr marL="0" indent="0">
              <a:lnSpc>
                <a:spcPct val="100000"/>
              </a:lnSpc>
              <a:spcBef>
                <a:spcPts val="0"/>
              </a:spcBef>
              <a:spcAft>
                <a:spcPts val="450"/>
              </a:spcAft>
              <a:buClr>
                <a:schemeClr val="accent1"/>
              </a:buClr>
              <a:buNone/>
              <a:defRPr sz="1200" b="0"/>
            </a:lvl2pPr>
            <a:lvl3pPr marL="0" indent="0">
              <a:lnSpc>
                <a:spcPct val="100000"/>
              </a:lnSpc>
              <a:spcBef>
                <a:spcPts val="0"/>
              </a:spcBef>
              <a:spcAft>
                <a:spcPts val="450"/>
              </a:spcAft>
              <a:buClr>
                <a:schemeClr val="accent1"/>
              </a:buClr>
              <a:buNone/>
              <a:defRPr sz="1200" b="0"/>
            </a:lvl3pPr>
            <a:lvl4pPr marL="0" indent="0">
              <a:lnSpc>
                <a:spcPct val="100000"/>
              </a:lnSpc>
              <a:spcBef>
                <a:spcPts val="0"/>
              </a:spcBef>
              <a:spcAft>
                <a:spcPts val="450"/>
              </a:spcAft>
              <a:buClr>
                <a:schemeClr val="accent1"/>
              </a:buClr>
              <a:buNone/>
              <a:defRPr sz="1200" b="0"/>
            </a:lvl4pPr>
            <a:lvl5pPr marL="0" indent="0">
              <a:lnSpc>
                <a:spcPct val="100000"/>
              </a:lnSpc>
              <a:spcBef>
                <a:spcPts val="0"/>
              </a:spcBef>
              <a:spcAft>
                <a:spcPts val="450"/>
              </a:spcAft>
              <a:buClr>
                <a:schemeClr val="accent1"/>
              </a:buClr>
              <a:buNone/>
              <a:defRPr sz="1200" b="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7" name="Content Placeholder 2">
            <a:extLst>
              <a:ext uri="{FF2B5EF4-FFF2-40B4-BE49-F238E27FC236}">
                <a16:creationId xmlns:a16="http://schemas.microsoft.com/office/drawing/2014/main" id="{2E86DEF9-1E31-DB4E-A381-91058584D6F4}"/>
              </a:ext>
            </a:extLst>
          </p:cNvPr>
          <p:cNvSpPr>
            <a:spLocks noGrp="1"/>
          </p:cNvSpPr>
          <p:nvPr>
            <p:ph idx="22"/>
          </p:nvPr>
        </p:nvSpPr>
        <p:spPr>
          <a:xfrm>
            <a:off x="6153997" y="3701435"/>
            <a:ext cx="2162519" cy="2186841"/>
          </a:xfrm>
        </p:spPr>
        <p:txBody>
          <a:bodyPr lIns="0" tIns="288000">
            <a:normAutofit/>
          </a:bodyPr>
          <a:lstStyle>
            <a:lvl1pPr marL="0" indent="0">
              <a:lnSpc>
                <a:spcPct val="100000"/>
              </a:lnSpc>
              <a:spcBef>
                <a:spcPts val="0"/>
              </a:spcBef>
              <a:spcAft>
                <a:spcPts val="450"/>
              </a:spcAft>
              <a:buClr>
                <a:schemeClr val="accent1"/>
              </a:buClr>
              <a:buNone/>
              <a:defRPr sz="1500" b="1">
                <a:solidFill>
                  <a:schemeClr val="accent3"/>
                </a:solidFill>
              </a:defRPr>
            </a:lvl1pPr>
            <a:lvl2pPr marL="0" indent="0">
              <a:lnSpc>
                <a:spcPct val="100000"/>
              </a:lnSpc>
              <a:spcBef>
                <a:spcPts val="0"/>
              </a:spcBef>
              <a:spcAft>
                <a:spcPts val="450"/>
              </a:spcAft>
              <a:buClr>
                <a:schemeClr val="accent1"/>
              </a:buClr>
              <a:buNone/>
              <a:defRPr sz="1200" b="0"/>
            </a:lvl2pPr>
            <a:lvl3pPr marL="0" indent="0">
              <a:lnSpc>
                <a:spcPct val="100000"/>
              </a:lnSpc>
              <a:spcBef>
                <a:spcPts val="0"/>
              </a:spcBef>
              <a:spcAft>
                <a:spcPts val="450"/>
              </a:spcAft>
              <a:buClr>
                <a:schemeClr val="accent1"/>
              </a:buClr>
              <a:buNone/>
              <a:defRPr sz="1200" b="0"/>
            </a:lvl3pPr>
            <a:lvl4pPr marL="0" indent="0">
              <a:lnSpc>
                <a:spcPct val="100000"/>
              </a:lnSpc>
              <a:spcBef>
                <a:spcPts val="0"/>
              </a:spcBef>
              <a:spcAft>
                <a:spcPts val="450"/>
              </a:spcAft>
              <a:buClr>
                <a:schemeClr val="accent1"/>
              </a:buClr>
              <a:buNone/>
              <a:defRPr sz="1200" b="0"/>
            </a:lvl4pPr>
            <a:lvl5pPr marL="0" indent="0">
              <a:lnSpc>
                <a:spcPct val="100000"/>
              </a:lnSpc>
              <a:spcBef>
                <a:spcPts val="0"/>
              </a:spcBef>
              <a:spcAft>
                <a:spcPts val="450"/>
              </a:spcAft>
              <a:buClr>
                <a:schemeClr val="accent1"/>
              </a:buClr>
              <a:buNone/>
              <a:defRPr sz="1200" b="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23"/>
          </p:nvPr>
        </p:nvSpPr>
        <p:spPr/>
        <p:txBody>
          <a:bodyPr/>
          <a:lstStyle/>
          <a:p>
            <a:r>
              <a:rPr lang="en-US"/>
              <a:t>FINANCIAL PROFESSIONAL USE ONLY</a:t>
            </a:r>
            <a:endParaRPr lang="en-US" dirty="0"/>
          </a:p>
        </p:txBody>
      </p:sp>
    </p:spTree>
    <p:extLst>
      <p:ext uri="{BB962C8B-B14F-4D97-AF65-F5344CB8AC3E}">
        <p14:creationId xmlns:p14="http://schemas.microsoft.com/office/powerpoint/2010/main" val="3086503628"/>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669512-494B-5C4C-A904-2CBABAFCC530}"/>
              </a:ext>
            </a:extLst>
          </p:cNvPr>
          <p:cNvSpPr>
            <a:spLocks noGrp="1"/>
          </p:cNvSpPr>
          <p:nvPr>
            <p:ph type="title"/>
          </p:nvPr>
        </p:nvSpPr>
        <p:spPr>
          <a:xfrm>
            <a:off x="-1" y="0"/>
            <a:ext cx="8856663" cy="1838783"/>
          </a:xfrm>
        </p:spPr>
        <p:txBody>
          <a:bodyPr anchor="t" anchorCtr="0"/>
          <a:lstStyle>
            <a:lvl1pPr>
              <a:defRPr sz="2100">
                <a:solidFill>
                  <a:schemeClr val="tx1"/>
                </a:solidFill>
              </a:defRPr>
            </a:lvl1pPr>
          </a:lstStyle>
          <a:p>
            <a:r>
              <a:rPr lang="en-US" dirty="0"/>
              <a:t>Click to edit Master title style</a:t>
            </a:r>
          </a:p>
        </p:txBody>
      </p:sp>
      <p:sp>
        <p:nvSpPr>
          <p:cNvPr id="4" name="Footer Placeholder 3"/>
          <p:cNvSpPr>
            <a:spLocks noGrp="1"/>
          </p:cNvSpPr>
          <p:nvPr>
            <p:ph type="ftr" sz="quarter" idx="10"/>
          </p:nvPr>
        </p:nvSpPr>
        <p:spPr/>
        <p:txBody>
          <a:bodyPr/>
          <a:lstStyle/>
          <a:p>
            <a:r>
              <a:rPr lang="en-US"/>
              <a:t>FINANCIAL PROFESSIONAL USE ONLY</a:t>
            </a:r>
            <a:endParaRPr lang="en-US" dirty="0"/>
          </a:p>
        </p:txBody>
      </p:sp>
    </p:spTree>
    <p:extLst>
      <p:ext uri="{BB962C8B-B14F-4D97-AF65-F5344CB8AC3E}">
        <p14:creationId xmlns:p14="http://schemas.microsoft.com/office/powerpoint/2010/main" val="18016519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669512-494B-5C4C-A904-2CBABAFCC530}"/>
              </a:ext>
            </a:extLst>
          </p:cNvPr>
          <p:cNvSpPr>
            <a:spLocks noGrp="1"/>
          </p:cNvSpPr>
          <p:nvPr>
            <p:ph type="title"/>
          </p:nvPr>
        </p:nvSpPr>
        <p:spPr>
          <a:xfrm>
            <a:off x="-1" y="1"/>
            <a:ext cx="8856663" cy="983512"/>
          </a:xfrm>
        </p:spPr>
        <p:txBody>
          <a:bodyPr anchor="t" anchorCtr="0"/>
          <a:lstStyle>
            <a:lvl1pPr>
              <a:defRPr sz="2100">
                <a:solidFill>
                  <a:schemeClr val="tx1"/>
                </a:solidFill>
              </a:defRPr>
            </a:lvl1pPr>
          </a:lstStyle>
          <a:p>
            <a:r>
              <a:rPr lang="en-US" dirty="0"/>
              <a:t>Click to edit Master title style</a:t>
            </a:r>
          </a:p>
        </p:txBody>
      </p:sp>
      <p:sp>
        <p:nvSpPr>
          <p:cNvPr id="5" name="Chart Placeholder 4"/>
          <p:cNvSpPr>
            <a:spLocks noGrp="1"/>
          </p:cNvSpPr>
          <p:nvPr>
            <p:ph type="chart" sz="quarter" idx="14"/>
          </p:nvPr>
        </p:nvSpPr>
        <p:spPr>
          <a:xfrm>
            <a:off x="359569" y="1838329"/>
            <a:ext cx="8497099" cy="4097339"/>
          </a:xfrm>
        </p:spPr>
        <p:txBody>
          <a:bodyPr lIns="0"/>
          <a:lstStyle>
            <a:lvl1pPr>
              <a:buClr>
                <a:schemeClr val="accent1"/>
              </a:buClr>
              <a:defRPr/>
            </a:lvl1pPr>
          </a:lstStyle>
          <a:p>
            <a:endParaRPr lang="en-GB" dirty="0"/>
          </a:p>
        </p:txBody>
      </p:sp>
      <p:sp>
        <p:nvSpPr>
          <p:cNvPr id="10" name="Text Placeholder 8"/>
          <p:cNvSpPr>
            <a:spLocks noGrp="1"/>
          </p:cNvSpPr>
          <p:nvPr>
            <p:ph type="body" sz="quarter" idx="16"/>
          </p:nvPr>
        </p:nvSpPr>
        <p:spPr>
          <a:xfrm>
            <a:off x="359569" y="5935668"/>
            <a:ext cx="8497099" cy="398463"/>
          </a:xfrm>
        </p:spPr>
        <p:txBody>
          <a:bodyPr lIns="0" anchor="b" anchorCtr="0">
            <a:noAutofit/>
          </a:bodyPr>
          <a:lstStyle>
            <a:lvl1pPr marL="0" indent="0">
              <a:lnSpc>
                <a:spcPct val="100000"/>
              </a:lnSpc>
              <a:spcBef>
                <a:spcPts val="0"/>
              </a:spcBef>
              <a:buNone/>
              <a:defRPr sz="600"/>
            </a:lvl1pPr>
          </a:lstStyle>
          <a:p>
            <a:pPr lvl="0"/>
            <a:r>
              <a:rPr lang="en-US" dirty="0"/>
              <a:t>Click to edit Master text styles</a:t>
            </a:r>
            <a:endParaRPr lang="en-GB" dirty="0"/>
          </a:p>
        </p:txBody>
      </p:sp>
      <p:sp>
        <p:nvSpPr>
          <p:cNvPr id="9" name="Text Placeholder 7">
            <a:extLst>
              <a:ext uri="{FF2B5EF4-FFF2-40B4-BE49-F238E27FC236}">
                <a16:creationId xmlns:a16="http://schemas.microsoft.com/office/drawing/2014/main" id="{963AE1BA-BAB6-7B49-BFF8-D16FA1E89184}"/>
              </a:ext>
            </a:extLst>
          </p:cNvPr>
          <p:cNvSpPr>
            <a:spLocks noGrp="1"/>
          </p:cNvSpPr>
          <p:nvPr>
            <p:ph type="body" sz="quarter" idx="17"/>
          </p:nvPr>
        </p:nvSpPr>
        <p:spPr>
          <a:xfrm>
            <a:off x="5" y="983518"/>
            <a:ext cx="8856663" cy="861163"/>
          </a:xfrm>
        </p:spPr>
        <p:txBody>
          <a:bodyPr>
            <a:noAutofit/>
          </a:bodyPr>
          <a:lstStyle>
            <a:lvl1pPr marL="0" indent="0">
              <a:buNone/>
              <a:defRPr sz="1500">
                <a:solidFill>
                  <a:schemeClr val="accent1"/>
                </a:solidFill>
              </a:defRPr>
            </a:lvl1pPr>
            <a:lvl2pPr marL="138107" indent="0">
              <a:buNone/>
              <a:defRPr sz="1500">
                <a:solidFill>
                  <a:schemeClr val="accent2"/>
                </a:solidFill>
              </a:defRPr>
            </a:lvl2pPr>
            <a:lvl3pPr marL="270260" indent="0">
              <a:buNone/>
              <a:defRPr sz="1500">
                <a:solidFill>
                  <a:schemeClr val="accent2"/>
                </a:solidFill>
              </a:defRPr>
            </a:lvl3pPr>
            <a:lvl4pPr marL="403602" indent="0">
              <a:buNone/>
              <a:defRPr sz="1500">
                <a:solidFill>
                  <a:schemeClr val="accent2"/>
                </a:solidFill>
              </a:defRPr>
            </a:lvl4pPr>
            <a:lvl5pPr marL="536945" indent="0">
              <a:buNone/>
              <a:defRPr sz="1500">
                <a:solidFill>
                  <a:schemeClr val="accent2"/>
                </a:solidFill>
              </a:defRPr>
            </a:lvl5pPr>
          </a:lstStyle>
          <a:p>
            <a:pPr lvl="0"/>
            <a:r>
              <a:rPr lang="en-US" dirty="0"/>
              <a:t>Edit Master text styles</a:t>
            </a:r>
          </a:p>
        </p:txBody>
      </p:sp>
      <p:sp>
        <p:nvSpPr>
          <p:cNvPr id="4" name="Footer Placeholder 3"/>
          <p:cNvSpPr>
            <a:spLocks noGrp="1"/>
          </p:cNvSpPr>
          <p:nvPr>
            <p:ph type="ftr" sz="quarter" idx="18"/>
          </p:nvPr>
        </p:nvSpPr>
        <p:spPr/>
        <p:txBody>
          <a:bodyPr/>
          <a:lstStyle/>
          <a:p>
            <a:r>
              <a:rPr lang="en-US"/>
              <a:t>FINANCIAL PROFESSIONAL USE ONLY</a:t>
            </a:r>
            <a:endParaRPr lang="en-US" dirty="0"/>
          </a:p>
        </p:txBody>
      </p:sp>
    </p:spTree>
    <p:extLst>
      <p:ext uri="{BB962C8B-B14F-4D97-AF65-F5344CB8AC3E}">
        <p14:creationId xmlns:p14="http://schemas.microsoft.com/office/powerpoint/2010/main" val="25431150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39B0DC5-F387-4859-B32D-E6A7722B74B5}" type="datetimeFigureOut">
              <a:rPr lang="en-CA" smtClean="0"/>
              <a:t>2026-07-17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39005D60-89F8-414C-BA0E-DE0A69A87F83}" type="slidenum">
              <a:rPr lang="en-CA" smtClean="0"/>
              <a:t>‹#›</a:t>
            </a:fld>
            <a:endParaRPr lang="en-CA"/>
          </a:p>
        </p:txBody>
      </p:sp>
    </p:spTree>
    <p:extLst>
      <p:ext uri="{BB962C8B-B14F-4D97-AF65-F5344CB8AC3E}">
        <p14:creationId xmlns:p14="http://schemas.microsoft.com/office/powerpoint/2010/main" val="24529814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hart and 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669512-494B-5C4C-A904-2CBABAFCC530}"/>
              </a:ext>
            </a:extLst>
          </p:cNvPr>
          <p:cNvSpPr>
            <a:spLocks noGrp="1"/>
          </p:cNvSpPr>
          <p:nvPr>
            <p:ph type="title"/>
          </p:nvPr>
        </p:nvSpPr>
        <p:spPr>
          <a:xfrm>
            <a:off x="-1" y="1"/>
            <a:ext cx="8856663" cy="983512"/>
          </a:xfrm>
        </p:spPr>
        <p:txBody>
          <a:bodyPr anchor="t" anchorCtr="0"/>
          <a:lstStyle>
            <a:lvl1pPr>
              <a:defRPr sz="2100">
                <a:solidFill>
                  <a:schemeClr val="tx1"/>
                </a:solidFill>
              </a:defRPr>
            </a:lvl1pPr>
          </a:lstStyle>
          <a:p>
            <a:r>
              <a:rPr lang="en-US" dirty="0"/>
              <a:t>Click to edit Master title style</a:t>
            </a:r>
          </a:p>
        </p:txBody>
      </p:sp>
      <p:sp>
        <p:nvSpPr>
          <p:cNvPr id="5" name="Chart Placeholder 4"/>
          <p:cNvSpPr>
            <a:spLocks noGrp="1"/>
          </p:cNvSpPr>
          <p:nvPr>
            <p:ph type="chart" sz="quarter" idx="14"/>
          </p:nvPr>
        </p:nvSpPr>
        <p:spPr>
          <a:xfrm>
            <a:off x="359569" y="1838329"/>
            <a:ext cx="5774531" cy="4097339"/>
          </a:xfrm>
        </p:spPr>
        <p:txBody>
          <a:bodyPr lIns="0"/>
          <a:lstStyle/>
          <a:p>
            <a:endParaRPr lang="en-GB"/>
          </a:p>
        </p:txBody>
      </p:sp>
      <p:sp>
        <p:nvSpPr>
          <p:cNvPr id="9" name="Table Placeholder 8"/>
          <p:cNvSpPr>
            <a:spLocks noGrp="1"/>
          </p:cNvSpPr>
          <p:nvPr>
            <p:ph type="tbl" sz="quarter" idx="15"/>
          </p:nvPr>
        </p:nvSpPr>
        <p:spPr>
          <a:xfrm>
            <a:off x="6303175" y="2423444"/>
            <a:ext cx="2553885" cy="3512223"/>
          </a:xfrm>
        </p:spPr>
        <p:txBody>
          <a:bodyPr lIns="0"/>
          <a:lstStyle/>
          <a:p>
            <a:endParaRPr lang="en-GB"/>
          </a:p>
        </p:txBody>
      </p:sp>
      <p:sp>
        <p:nvSpPr>
          <p:cNvPr id="11" name="Text Placeholder 10"/>
          <p:cNvSpPr>
            <a:spLocks noGrp="1"/>
          </p:cNvSpPr>
          <p:nvPr>
            <p:ph type="body" sz="quarter" idx="16"/>
          </p:nvPr>
        </p:nvSpPr>
        <p:spPr>
          <a:xfrm>
            <a:off x="6303175" y="1838328"/>
            <a:ext cx="2553885" cy="529715"/>
          </a:xfrm>
        </p:spPr>
        <p:txBody>
          <a:bodyPr wrap="square" lIns="0" bIns="360000">
            <a:spAutoFit/>
          </a:bodyPr>
          <a:lstStyle>
            <a:lvl1pPr marL="0" indent="0">
              <a:buNone/>
              <a:defRPr sz="1200" b="1"/>
            </a:lvl1pPr>
          </a:lstStyle>
          <a:p>
            <a:pPr lvl="0"/>
            <a:r>
              <a:rPr lang="en-US" dirty="0"/>
              <a:t>Click to edit Master text styles</a:t>
            </a:r>
            <a:endParaRPr lang="en-GB" dirty="0"/>
          </a:p>
        </p:txBody>
      </p:sp>
      <p:sp>
        <p:nvSpPr>
          <p:cNvPr id="12" name="Text Placeholder 7">
            <a:extLst>
              <a:ext uri="{FF2B5EF4-FFF2-40B4-BE49-F238E27FC236}">
                <a16:creationId xmlns:a16="http://schemas.microsoft.com/office/drawing/2014/main" id="{963AE1BA-BAB6-7B49-BFF8-D16FA1E89184}"/>
              </a:ext>
            </a:extLst>
          </p:cNvPr>
          <p:cNvSpPr>
            <a:spLocks noGrp="1"/>
          </p:cNvSpPr>
          <p:nvPr>
            <p:ph type="body" sz="quarter" idx="17"/>
          </p:nvPr>
        </p:nvSpPr>
        <p:spPr>
          <a:xfrm>
            <a:off x="1" y="983518"/>
            <a:ext cx="8864654" cy="861163"/>
          </a:xfrm>
        </p:spPr>
        <p:txBody>
          <a:bodyPr>
            <a:noAutofit/>
          </a:bodyPr>
          <a:lstStyle>
            <a:lvl1pPr marL="0" indent="0">
              <a:buNone/>
              <a:defRPr sz="1500">
                <a:solidFill>
                  <a:schemeClr val="accent1"/>
                </a:solidFill>
              </a:defRPr>
            </a:lvl1pPr>
            <a:lvl2pPr marL="138107" indent="0">
              <a:buNone/>
              <a:defRPr sz="1500">
                <a:solidFill>
                  <a:schemeClr val="accent2"/>
                </a:solidFill>
              </a:defRPr>
            </a:lvl2pPr>
            <a:lvl3pPr marL="270260" indent="0">
              <a:buNone/>
              <a:defRPr sz="1500">
                <a:solidFill>
                  <a:schemeClr val="accent2"/>
                </a:solidFill>
              </a:defRPr>
            </a:lvl3pPr>
            <a:lvl4pPr marL="403602" indent="0">
              <a:buNone/>
              <a:defRPr sz="1500">
                <a:solidFill>
                  <a:schemeClr val="accent2"/>
                </a:solidFill>
              </a:defRPr>
            </a:lvl4pPr>
            <a:lvl5pPr marL="536945" indent="0">
              <a:buNone/>
              <a:defRPr sz="1500">
                <a:solidFill>
                  <a:schemeClr val="accent2"/>
                </a:solidFill>
              </a:defRPr>
            </a:lvl5pPr>
          </a:lstStyle>
          <a:p>
            <a:pPr lvl="0"/>
            <a:r>
              <a:rPr lang="en-US" dirty="0"/>
              <a:t>Edit Master text styles</a:t>
            </a:r>
          </a:p>
        </p:txBody>
      </p:sp>
      <p:sp>
        <p:nvSpPr>
          <p:cNvPr id="15" name="Text Placeholder 8"/>
          <p:cNvSpPr>
            <a:spLocks noGrp="1"/>
          </p:cNvSpPr>
          <p:nvPr>
            <p:ph type="body" sz="quarter" idx="18"/>
          </p:nvPr>
        </p:nvSpPr>
        <p:spPr>
          <a:xfrm>
            <a:off x="359569" y="5935668"/>
            <a:ext cx="8497490" cy="398463"/>
          </a:xfrm>
        </p:spPr>
        <p:txBody>
          <a:bodyPr lIns="0" anchor="b" anchorCtr="0">
            <a:noAutofit/>
          </a:bodyPr>
          <a:lstStyle>
            <a:lvl1pPr marL="0" indent="0">
              <a:lnSpc>
                <a:spcPct val="100000"/>
              </a:lnSpc>
              <a:spcBef>
                <a:spcPts val="0"/>
              </a:spcBef>
              <a:buNone/>
              <a:defRPr sz="600"/>
            </a:lvl1pPr>
          </a:lstStyle>
          <a:p>
            <a:pPr lvl="0"/>
            <a:r>
              <a:rPr lang="en-US" dirty="0"/>
              <a:t>Click to edit Master text styles</a:t>
            </a:r>
            <a:endParaRPr lang="en-GB" dirty="0"/>
          </a:p>
        </p:txBody>
      </p:sp>
      <p:sp>
        <p:nvSpPr>
          <p:cNvPr id="4" name="Footer Placeholder 3"/>
          <p:cNvSpPr>
            <a:spLocks noGrp="1"/>
          </p:cNvSpPr>
          <p:nvPr>
            <p:ph type="ftr" sz="quarter" idx="19"/>
          </p:nvPr>
        </p:nvSpPr>
        <p:spPr/>
        <p:txBody>
          <a:bodyPr/>
          <a:lstStyle/>
          <a:p>
            <a:r>
              <a:rPr lang="en-US"/>
              <a:t>FINANCIAL PROFESSIONAL USE ONLY</a:t>
            </a:r>
            <a:endParaRPr lang="en-US" dirty="0"/>
          </a:p>
        </p:txBody>
      </p:sp>
    </p:spTree>
    <p:extLst>
      <p:ext uri="{BB962C8B-B14F-4D97-AF65-F5344CB8AC3E}">
        <p14:creationId xmlns:p14="http://schemas.microsoft.com/office/powerpoint/2010/main" val="41372972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hart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669512-494B-5C4C-A904-2CBABAFCC530}"/>
              </a:ext>
            </a:extLst>
          </p:cNvPr>
          <p:cNvSpPr>
            <a:spLocks noGrp="1"/>
          </p:cNvSpPr>
          <p:nvPr>
            <p:ph type="title"/>
          </p:nvPr>
        </p:nvSpPr>
        <p:spPr>
          <a:xfrm>
            <a:off x="-1" y="1"/>
            <a:ext cx="8856663" cy="983512"/>
          </a:xfrm>
        </p:spPr>
        <p:txBody>
          <a:bodyPr anchor="t" anchorCtr="0"/>
          <a:lstStyle>
            <a:lvl1pPr>
              <a:defRPr sz="2100">
                <a:solidFill>
                  <a:schemeClr val="tx1"/>
                </a:solidFill>
              </a:defRPr>
            </a:lvl1pPr>
          </a:lstStyle>
          <a:p>
            <a:r>
              <a:rPr lang="en-US" dirty="0"/>
              <a:t>Click to edit Master title style</a:t>
            </a:r>
          </a:p>
        </p:txBody>
      </p:sp>
      <p:sp>
        <p:nvSpPr>
          <p:cNvPr id="5" name="Chart Placeholder 4"/>
          <p:cNvSpPr>
            <a:spLocks noGrp="1"/>
          </p:cNvSpPr>
          <p:nvPr>
            <p:ph type="chart" sz="quarter" idx="14"/>
          </p:nvPr>
        </p:nvSpPr>
        <p:spPr>
          <a:xfrm>
            <a:off x="359569" y="1838329"/>
            <a:ext cx="5774531" cy="4097339"/>
          </a:xfrm>
        </p:spPr>
        <p:txBody>
          <a:bodyPr lIns="0"/>
          <a:lstStyle/>
          <a:p>
            <a:endParaRPr lang="en-GB"/>
          </a:p>
        </p:txBody>
      </p:sp>
      <p:sp>
        <p:nvSpPr>
          <p:cNvPr id="12" name="Text Placeholder 7">
            <a:extLst>
              <a:ext uri="{FF2B5EF4-FFF2-40B4-BE49-F238E27FC236}">
                <a16:creationId xmlns:a16="http://schemas.microsoft.com/office/drawing/2014/main" id="{963AE1BA-BAB6-7B49-BFF8-D16FA1E89184}"/>
              </a:ext>
            </a:extLst>
          </p:cNvPr>
          <p:cNvSpPr>
            <a:spLocks noGrp="1"/>
          </p:cNvSpPr>
          <p:nvPr>
            <p:ph type="body" sz="quarter" idx="17"/>
          </p:nvPr>
        </p:nvSpPr>
        <p:spPr>
          <a:xfrm>
            <a:off x="5" y="983518"/>
            <a:ext cx="8856663" cy="861163"/>
          </a:xfrm>
        </p:spPr>
        <p:txBody>
          <a:bodyPr>
            <a:noAutofit/>
          </a:bodyPr>
          <a:lstStyle>
            <a:lvl1pPr marL="0" indent="0">
              <a:buNone/>
              <a:defRPr sz="1500">
                <a:solidFill>
                  <a:schemeClr val="accent1"/>
                </a:solidFill>
              </a:defRPr>
            </a:lvl1pPr>
            <a:lvl2pPr marL="138107" indent="0">
              <a:buNone/>
              <a:defRPr sz="1500">
                <a:solidFill>
                  <a:schemeClr val="accent2"/>
                </a:solidFill>
              </a:defRPr>
            </a:lvl2pPr>
            <a:lvl3pPr marL="270260" indent="0">
              <a:buNone/>
              <a:defRPr sz="1500">
                <a:solidFill>
                  <a:schemeClr val="accent2"/>
                </a:solidFill>
              </a:defRPr>
            </a:lvl3pPr>
            <a:lvl4pPr marL="403602" indent="0">
              <a:buNone/>
              <a:defRPr sz="1500">
                <a:solidFill>
                  <a:schemeClr val="accent2"/>
                </a:solidFill>
              </a:defRPr>
            </a:lvl4pPr>
            <a:lvl5pPr marL="536945" indent="0">
              <a:buNone/>
              <a:defRPr sz="1500">
                <a:solidFill>
                  <a:schemeClr val="accent2"/>
                </a:solidFill>
              </a:defRPr>
            </a:lvl5pPr>
          </a:lstStyle>
          <a:p>
            <a:pPr lvl="0"/>
            <a:r>
              <a:rPr lang="en-US" dirty="0"/>
              <a:t>Edit Master text styles</a:t>
            </a:r>
          </a:p>
        </p:txBody>
      </p:sp>
      <p:sp>
        <p:nvSpPr>
          <p:cNvPr id="10" name="Text Placeholder 9"/>
          <p:cNvSpPr>
            <a:spLocks noGrp="1"/>
          </p:cNvSpPr>
          <p:nvPr>
            <p:ph type="body" sz="quarter" idx="18"/>
          </p:nvPr>
        </p:nvSpPr>
        <p:spPr>
          <a:xfrm>
            <a:off x="6315081" y="1838329"/>
            <a:ext cx="2541979" cy="4097339"/>
          </a:xfrm>
        </p:spPr>
        <p:txBody>
          <a:bodyPr lIns="0">
            <a:normAutofit/>
          </a:bodyPr>
          <a:lstStyle>
            <a:lvl1pPr marL="0" indent="0">
              <a:buNone/>
              <a:defRPr sz="1050" b="1"/>
            </a:lvl1pPr>
            <a:lvl2pPr marL="0" indent="0">
              <a:buNone/>
              <a:defRPr sz="1050"/>
            </a:lvl2pPr>
            <a:lvl3pPr marL="136916" indent="-136916">
              <a:tabLst>
                <a:tab pos="136916" algn="l"/>
              </a:tabLst>
              <a:defRPr sz="1050" b="1"/>
            </a:lvl3pPr>
            <a:lvl4pPr marL="267878" indent="-130963">
              <a:defRPr sz="1050"/>
            </a:lvl4pPr>
            <a:lvl5pPr marL="404793" indent="-136916">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3" name="Text Placeholder 8"/>
          <p:cNvSpPr>
            <a:spLocks noGrp="1"/>
          </p:cNvSpPr>
          <p:nvPr>
            <p:ph type="body" sz="quarter" idx="16"/>
          </p:nvPr>
        </p:nvSpPr>
        <p:spPr>
          <a:xfrm>
            <a:off x="359569" y="5935668"/>
            <a:ext cx="8497099" cy="398463"/>
          </a:xfrm>
        </p:spPr>
        <p:txBody>
          <a:bodyPr lIns="0" anchor="b" anchorCtr="0">
            <a:noAutofit/>
          </a:bodyPr>
          <a:lstStyle>
            <a:lvl1pPr marL="0" indent="0">
              <a:lnSpc>
                <a:spcPct val="100000"/>
              </a:lnSpc>
              <a:spcBef>
                <a:spcPts val="0"/>
              </a:spcBef>
              <a:buNone/>
              <a:defRPr sz="600"/>
            </a:lvl1pPr>
          </a:lstStyle>
          <a:p>
            <a:pPr lvl="0"/>
            <a:r>
              <a:rPr lang="en-US" dirty="0"/>
              <a:t>Click to edit Master text styles</a:t>
            </a:r>
            <a:endParaRPr lang="en-GB" dirty="0"/>
          </a:p>
        </p:txBody>
      </p:sp>
      <p:sp>
        <p:nvSpPr>
          <p:cNvPr id="4" name="Footer Placeholder 3"/>
          <p:cNvSpPr>
            <a:spLocks noGrp="1"/>
          </p:cNvSpPr>
          <p:nvPr>
            <p:ph type="ftr" sz="quarter" idx="19"/>
          </p:nvPr>
        </p:nvSpPr>
        <p:spPr/>
        <p:txBody>
          <a:bodyPr/>
          <a:lstStyle/>
          <a:p>
            <a:r>
              <a:rPr lang="en-US"/>
              <a:t>FINANCIAL PROFESSIONAL USE ONLY</a:t>
            </a:r>
            <a:endParaRPr lang="en-US" dirty="0"/>
          </a:p>
        </p:txBody>
      </p:sp>
    </p:spTree>
    <p:extLst>
      <p:ext uri="{BB962C8B-B14F-4D97-AF65-F5344CB8AC3E}">
        <p14:creationId xmlns:p14="http://schemas.microsoft.com/office/powerpoint/2010/main" val="9130011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ble and text">
    <p:spTree>
      <p:nvGrpSpPr>
        <p:cNvPr id="1" name=""/>
        <p:cNvGrpSpPr/>
        <p:nvPr/>
      </p:nvGrpSpPr>
      <p:grpSpPr>
        <a:xfrm>
          <a:off x="0" y="0"/>
          <a:ext cx="0" cy="0"/>
          <a:chOff x="0" y="0"/>
          <a:chExt cx="0" cy="0"/>
        </a:xfrm>
      </p:grpSpPr>
      <p:sp>
        <p:nvSpPr>
          <p:cNvPr id="9" name="Table Placeholder 8"/>
          <p:cNvSpPr>
            <a:spLocks noGrp="1"/>
          </p:cNvSpPr>
          <p:nvPr>
            <p:ph type="tbl" sz="quarter" idx="19"/>
          </p:nvPr>
        </p:nvSpPr>
        <p:spPr>
          <a:xfrm>
            <a:off x="359569" y="1838329"/>
            <a:ext cx="6409292" cy="4097339"/>
          </a:xfrm>
        </p:spPr>
        <p:txBody>
          <a:bodyPr lIns="0"/>
          <a:lstStyle/>
          <a:p>
            <a:endParaRPr lang="en-GB"/>
          </a:p>
        </p:txBody>
      </p:sp>
      <p:sp>
        <p:nvSpPr>
          <p:cNvPr id="2" name="Title 1">
            <a:extLst>
              <a:ext uri="{FF2B5EF4-FFF2-40B4-BE49-F238E27FC236}">
                <a16:creationId xmlns:a16="http://schemas.microsoft.com/office/drawing/2014/main" id="{4B669512-494B-5C4C-A904-2CBABAFCC530}"/>
              </a:ext>
            </a:extLst>
          </p:cNvPr>
          <p:cNvSpPr>
            <a:spLocks noGrp="1"/>
          </p:cNvSpPr>
          <p:nvPr>
            <p:ph type="title"/>
          </p:nvPr>
        </p:nvSpPr>
        <p:spPr>
          <a:xfrm>
            <a:off x="-1" y="1"/>
            <a:ext cx="8856663" cy="983512"/>
          </a:xfrm>
        </p:spPr>
        <p:txBody>
          <a:bodyPr anchor="t" anchorCtr="0"/>
          <a:lstStyle>
            <a:lvl1pPr>
              <a:defRPr sz="2100">
                <a:solidFill>
                  <a:schemeClr val="tx1"/>
                </a:solidFill>
              </a:defRPr>
            </a:lvl1pPr>
          </a:lstStyle>
          <a:p>
            <a:r>
              <a:rPr lang="en-US" dirty="0"/>
              <a:t>Click to edit Master title style</a:t>
            </a:r>
          </a:p>
        </p:txBody>
      </p:sp>
      <p:sp>
        <p:nvSpPr>
          <p:cNvPr id="12" name="Text Placeholder 7">
            <a:extLst>
              <a:ext uri="{FF2B5EF4-FFF2-40B4-BE49-F238E27FC236}">
                <a16:creationId xmlns:a16="http://schemas.microsoft.com/office/drawing/2014/main" id="{963AE1BA-BAB6-7B49-BFF8-D16FA1E89184}"/>
              </a:ext>
            </a:extLst>
          </p:cNvPr>
          <p:cNvSpPr>
            <a:spLocks noGrp="1"/>
          </p:cNvSpPr>
          <p:nvPr>
            <p:ph type="body" sz="quarter" idx="17"/>
          </p:nvPr>
        </p:nvSpPr>
        <p:spPr>
          <a:xfrm>
            <a:off x="5" y="983518"/>
            <a:ext cx="8856663" cy="861163"/>
          </a:xfrm>
        </p:spPr>
        <p:txBody>
          <a:bodyPr>
            <a:noAutofit/>
          </a:bodyPr>
          <a:lstStyle>
            <a:lvl1pPr marL="0" indent="0">
              <a:buNone/>
              <a:defRPr sz="1500">
                <a:solidFill>
                  <a:schemeClr val="accent1"/>
                </a:solidFill>
              </a:defRPr>
            </a:lvl1pPr>
            <a:lvl2pPr marL="138107" indent="0">
              <a:buNone/>
              <a:defRPr sz="1500">
                <a:solidFill>
                  <a:schemeClr val="accent2"/>
                </a:solidFill>
              </a:defRPr>
            </a:lvl2pPr>
            <a:lvl3pPr marL="270260" indent="0">
              <a:buNone/>
              <a:defRPr sz="1500">
                <a:solidFill>
                  <a:schemeClr val="accent2"/>
                </a:solidFill>
              </a:defRPr>
            </a:lvl3pPr>
            <a:lvl4pPr marL="403602" indent="0">
              <a:buNone/>
              <a:defRPr sz="1500">
                <a:solidFill>
                  <a:schemeClr val="accent2"/>
                </a:solidFill>
              </a:defRPr>
            </a:lvl4pPr>
            <a:lvl5pPr marL="536945" indent="0">
              <a:buNone/>
              <a:defRPr sz="1500">
                <a:solidFill>
                  <a:schemeClr val="accent2"/>
                </a:solidFill>
              </a:defRPr>
            </a:lvl5pPr>
          </a:lstStyle>
          <a:p>
            <a:pPr lvl="0"/>
            <a:r>
              <a:rPr lang="en-US" dirty="0"/>
              <a:t>Edit Master text styles</a:t>
            </a:r>
          </a:p>
        </p:txBody>
      </p:sp>
      <p:sp>
        <p:nvSpPr>
          <p:cNvPr id="10" name="Text Placeholder 9"/>
          <p:cNvSpPr>
            <a:spLocks noGrp="1"/>
          </p:cNvSpPr>
          <p:nvPr>
            <p:ph type="body" sz="quarter" idx="18"/>
          </p:nvPr>
        </p:nvSpPr>
        <p:spPr>
          <a:xfrm>
            <a:off x="6958642" y="1838329"/>
            <a:ext cx="1906752" cy="4097339"/>
          </a:xfrm>
        </p:spPr>
        <p:txBody>
          <a:bodyPr lIns="0">
            <a:normAutofit/>
          </a:bodyPr>
          <a:lstStyle>
            <a:lvl1pPr marL="0" indent="0">
              <a:buNone/>
              <a:defRPr sz="900" b="1"/>
            </a:lvl1pPr>
            <a:lvl2pPr marL="0" indent="0">
              <a:buNone/>
              <a:defRPr sz="900"/>
            </a:lvl2pPr>
            <a:lvl3pPr marL="136916" indent="-136916">
              <a:tabLst>
                <a:tab pos="136916" algn="l"/>
              </a:tabLst>
              <a:defRPr sz="900" b="1"/>
            </a:lvl3pPr>
            <a:lvl4pPr marL="267878" indent="-130963">
              <a:defRPr sz="900"/>
            </a:lvl4pPr>
            <a:lvl5pPr marL="404793" indent="-136916">
              <a:defRPr sz="9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3" name="Text Placeholder 8"/>
          <p:cNvSpPr>
            <a:spLocks noGrp="1"/>
          </p:cNvSpPr>
          <p:nvPr>
            <p:ph type="body" sz="quarter" idx="16"/>
          </p:nvPr>
        </p:nvSpPr>
        <p:spPr>
          <a:xfrm>
            <a:off x="359569" y="5935668"/>
            <a:ext cx="8497099" cy="398463"/>
          </a:xfrm>
        </p:spPr>
        <p:txBody>
          <a:bodyPr lIns="0" anchor="b" anchorCtr="0">
            <a:noAutofit/>
          </a:bodyPr>
          <a:lstStyle>
            <a:lvl1pPr marL="0" indent="0">
              <a:lnSpc>
                <a:spcPct val="100000"/>
              </a:lnSpc>
              <a:spcBef>
                <a:spcPts val="0"/>
              </a:spcBef>
              <a:buNone/>
              <a:defRPr sz="600"/>
            </a:lvl1pPr>
          </a:lstStyle>
          <a:p>
            <a:pPr lvl="0"/>
            <a:r>
              <a:rPr lang="en-US" dirty="0"/>
              <a:t>Click to edit Master text styles</a:t>
            </a:r>
            <a:endParaRPr lang="en-GB" dirty="0"/>
          </a:p>
        </p:txBody>
      </p:sp>
      <p:sp>
        <p:nvSpPr>
          <p:cNvPr id="4" name="Footer Placeholder 3"/>
          <p:cNvSpPr>
            <a:spLocks noGrp="1"/>
          </p:cNvSpPr>
          <p:nvPr>
            <p:ph type="ftr" sz="quarter" idx="20"/>
          </p:nvPr>
        </p:nvSpPr>
        <p:spPr/>
        <p:txBody>
          <a:bodyPr/>
          <a:lstStyle/>
          <a:p>
            <a:r>
              <a:rPr lang="en-US"/>
              <a:t>FINANCIAL PROFESSIONAL USE ONLY</a:t>
            </a:r>
            <a:endParaRPr lang="en-US" dirty="0"/>
          </a:p>
        </p:txBody>
      </p:sp>
    </p:spTree>
    <p:extLst>
      <p:ext uri="{BB962C8B-B14F-4D97-AF65-F5344CB8AC3E}">
        <p14:creationId xmlns:p14="http://schemas.microsoft.com/office/powerpoint/2010/main" val="29703809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and graph">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86DEF9-1E31-DB4E-A381-91058584D6F4}"/>
              </a:ext>
            </a:extLst>
          </p:cNvPr>
          <p:cNvSpPr>
            <a:spLocks noGrp="1"/>
          </p:cNvSpPr>
          <p:nvPr>
            <p:ph idx="1"/>
          </p:nvPr>
        </p:nvSpPr>
        <p:spPr>
          <a:xfrm>
            <a:off x="7" y="1844681"/>
            <a:ext cx="4464049" cy="4090989"/>
          </a:xfrm>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a:extLst>
              <a:ext uri="{FF2B5EF4-FFF2-40B4-BE49-F238E27FC236}">
                <a16:creationId xmlns:a16="http://schemas.microsoft.com/office/drawing/2014/main" id="{963AE1BA-BAB6-7B49-BFF8-D16FA1E89184}"/>
              </a:ext>
            </a:extLst>
          </p:cNvPr>
          <p:cNvSpPr>
            <a:spLocks noGrp="1"/>
          </p:cNvSpPr>
          <p:nvPr>
            <p:ph type="body" sz="quarter" idx="13"/>
          </p:nvPr>
        </p:nvSpPr>
        <p:spPr>
          <a:xfrm>
            <a:off x="5" y="983518"/>
            <a:ext cx="8856663" cy="861163"/>
          </a:xfrm>
        </p:spPr>
        <p:txBody>
          <a:bodyPr>
            <a:noAutofit/>
          </a:bodyPr>
          <a:lstStyle>
            <a:lvl1pPr marL="0" indent="0">
              <a:buNone/>
              <a:defRPr sz="1500">
                <a:solidFill>
                  <a:schemeClr val="accent1"/>
                </a:solidFill>
              </a:defRPr>
            </a:lvl1pPr>
            <a:lvl2pPr marL="138107" indent="0">
              <a:buNone/>
              <a:defRPr sz="1500">
                <a:solidFill>
                  <a:schemeClr val="accent2"/>
                </a:solidFill>
              </a:defRPr>
            </a:lvl2pPr>
            <a:lvl3pPr marL="270260" indent="0">
              <a:buNone/>
              <a:defRPr sz="1500">
                <a:solidFill>
                  <a:schemeClr val="accent2"/>
                </a:solidFill>
              </a:defRPr>
            </a:lvl3pPr>
            <a:lvl4pPr marL="403602" indent="0">
              <a:buNone/>
              <a:defRPr sz="1500">
                <a:solidFill>
                  <a:schemeClr val="accent2"/>
                </a:solidFill>
              </a:defRPr>
            </a:lvl4pPr>
            <a:lvl5pPr marL="536945" indent="0">
              <a:buNone/>
              <a:defRPr sz="1500">
                <a:solidFill>
                  <a:schemeClr val="accent2"/>
                </a:solidFill>
              </a:defRPr>
            </a:lvl5pPr>
          </a:lstStyle>
          <a:p>
            <a:pPr lvl="0"/>
            <a:r>
              <a:rPr lang="en-US" dirty="0"/>
              <a:t>Edit Master text styles</a:t>
            </a:r>
          </a:p>
        </p:txBody>
      </p:sp>
      <p:sp>
        <p:nvSpPr>
          <p:cNvPr id="9" name="Content Placeholder 8">
            <a:extLst>
              <a:ext uri="{FF2B5EF4-FFF2-40B4-BE49-F238E27FC236}">
                <a16:creationId xmlns:a16="http://schemas.microsoft.com/office/drawing/2014/main" id="{B4322634-8B7A-3645-B2AC-A9D2969183B1}"/>
              </a:ext>
            </a:extLst>
          </p:cNvPr>
          <p:cNvSpPr>
            <a:spLocks noGrp="1"/>
          </p:cNvSpPr>
          <p:nvPr>
            <p:ph sz="quarter" idx="14"/>
          </p:nvPr>
        </p:nvSpPr>
        <p:spPr>
          <a:xfrm>
            <a:off x="4895850" y="1844823"/>
            <a:ext cx="3969544" cy="4090845"/>
          </a:xfrm>
        </p:spPr>
        <p:txBody>
          <a:bodyPr lIns="684000"/>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itle 3"/>
          <p:cNvSpPr>
            <a:spLocks noGrp="1"/>
          </p:cNvSpPr>
          <p:nvPr>
            <p:ph type="title"/>
          </p:nvPr>
        </p:nvSpPr>
        <p:spPr>
          <a:xfrm>
            <a:off x="5" y="2"/>
            <a:ext cx="8856663" cy="981075"/>
          </a:xfrm>
        </p:spPr>
        <p:txBody>
          <a:bodyPr/>
          <a:lstStyle/>
          <a:p>
            <a:r>
              <a:rPr lang="en-US" dirty="0"/>
              <a:t>Click to edit Master title style</a:t>
            </a:r>
            <a:endParaRPr lang="en-GB" dirty="0"/>
          </a:p>
        </p:txBody>
      </p:sp>
      <p:sp>
        <p:nvSpPr>
          <p:cNvPr id="11" name="Text Placeholder 8"/>
          <p:cNvSpPr>
            <a:spLocks noGrp="1"/>
          </p:cNvSpPr>
          <p:nvPr>
            <p:ph type="body" sz="quarter" idx="16"/>
          </p:nvPr>
        </p:nvSpPr>
        <p:spPr>
          <a:xfrm>
            <a:off x="359569" y="5935668"/>
            <a:ext cx="8497099" cy="398463"/>
          </a:xfrm>
        </p:spPr>
        <p:txBody>
          <a:bodyPr lIns="0" anchor="b" anchorCtr="0">
            <a:noAutofit/>
          </a:bodyPr>
          <a:lstStyle>
            <a:lvl1pPr marL="0" indent="0">
              <a:lnSpc>
                <a:spcPct val="100000"/>
              </a:lnSpc>
              <a:spcBef>
                <a:spcPts val="0"/>
              </a:spcBef>
              <a:buNone/>
              <a:defRPr sz="600"/>
            </a:lvl1pPr>
          </a:lstStyle>
          <a:p>
            <a:pPr lvl="0"/>
            <a:r>
              <a:rPr lang="en-US" dirty="0"/>
              <a:t>Click to edit Master text styles</a:t>
            </a:r>
            <a:endParaRPr lang="en-GB" dirty="0"/>
          </a:p>
        </p:txBody>
      </p:sp>
      <p:sp>
        <p:nvSpPr>
          <p:cNvPr id="5" name="Footer Placeholder 4"/>
          <p:cNvSpPr>
            <a:spLocks noGrp="1"/>
          </p:cNvSpPr>
          <p:nvPr>
            <p:ph type="ftr" sz="quarter" idx="17"/>
          </p:nvPr>
        </p:nvSpPr>
        <p:spPr/>
        <p:txBody>
          <a:bodyPr/>
          <a:lstStyle/>
          <a:p>
            <a:r>
              <a:rPr lang="en-US"/>
              <a:t>FINANCIAL PROFESSIONAL USE ONLY</a:t>
            </a:r>
            <a:endParaRPr lang="en-US" dirty="0"/>
          </a:p>
        </p:txBody>
      </p:sp>
    </p:spTree>
    <p:extLst>
      <p:ext uri="{BB962C8B-B14F-4D97-AF65-F5344CB8AC3E}">
        <p14:creationId xmlns:p14="http://schemas.microsoft.com/office/powerpoint/2010/main" val="2199439535"/>
      </p:ext>
    </p:extLst>
  </p:cSld>
  <p:clrMapOvr>
    <a:masterClrMapping/>
  </p:clrMapOvr>
  <p:extLst>
    <p:ext uri="{DCECCB84-F9BA-43D5-87BE-67443E8EF086}">
      <p15:sldGuideLst xmlns:p15="http://schemas.microsoft.com/office/powerpoint/2012/main">
        <p15:guide id="1" pos="3749">
          <p15:clr>
            <a:srgbClr val="FBAE40"/>
          </p15:clr>
        </p15:guide>
        <p15:guide id="2" pos="4112">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and pictur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86DEF9-1E31-DB4E-A381-91058584D6F4}"/>
              </a:ext>
            </a:extLst>
          </p:cNvPr>
          <p:cNvSpPr>
            <a:spLocks noGrp="1"/>
          </p:cNvSpPr>
          <p:nvPr>
            <p:ph idx="1"/>
          </p:nvPr>
        </p:nvSpPr>
        <p:spPr>
          <a:xfrm>
            <a:off x="7" y="1844681"/>
            <a:ext cx="4464049" cy="4090989"/>
          </a:xfrm>
        </p:spPr>
        <p:txBody>
          <a:bodyPr rIns="216000"/>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a:extLst>
              <a:ext uri="{FF2B5EF4-FFF2-40B4-BE49-F238E27FC236}">
                <a16:creationId xmlns:a16="http://schemas.microsoft.com/office/drawing/2014/main" id="{963AE1BA-BAB6-7B49-BFF8-D16FA1E89184}"/>
              </a:ext>
            </a:extLst>
          </p:cNvPr>
          <p:cNvSpPr>
            <a:spLocks noGrp="1"/>
          </p:cNvSpPr>
          <p:nvPr>
            <p:ph type="body" sz="quarter" idx="13"/>
          </p:nvPr>
        </p:nvSpPr>
        <p:spPr>
          <a:xfrm>
            <a:off x="5" y="983518"/>
            <a:ext cx="8856663" cy="861163"/>
          </a:xfrm>
        </p:spPr>
        <p:txBody>
          <a:bodyPr>
            <a:noAutofit/>
          </a:bodyPr>
          <a:lstStyle>
            <a:lvl1pPr marL="0" indent="0">
              <a:buNone/>
              <a:defRPr sz="1500">
                <a:solidFill>
                  <a:schemeClr val="accent1"/>
                </a:solidFill>
              </a:defRPr>
            </a:lvl1pPr>
            <a:lvl2pPr marL="138107" indent="0">
              <a:buNone/>
              <a:defRPr sz="1500">
                <a:solidFill>
                  <a:schemeClr val="accent2"/>
                </a:solidFill>
              </a:defRPr>
            </a:lvl2pPr>
            <a:lvl3pPr marL="270260" indent="0">
              <a:buNone/>
              <a:defRPr sz="1500">
                <a:solidFill>
                  <a:schemeClr val="accent2"/>
                </a:solidFill>
              </a:defRPr>
            </a:lvl3pPr>
            <a:lvl4pPr marL="403602" indent="0">
              <a:buNone/>
              <a:defRPr sz="1500">
                <a:solidFill>
                  <a:schemeClr val="accent2"/>
                </a:solidFill>
              </a:defRPr>
            </a:lvl4pPr>
            <a:lvl5pPr marL="536945" indent="0">
              <a:buNone/>
              <a:defRPr sz="1500">
                <a:solidFill>
                  <a:schemeClr val="accent2"/>
                </a:solidFill>
              </a:defRPr>
            </a:lvl5pPr>
          </a:lstStyle>
          <a:p>
            <a:pPr lvl="0"/>
            <a:r>
              <a:rPr lang="en-US" dirty="0"/>
              <a:t>Edit Master text styles</a:t>
            </a:r>
          </a:p>
        </p:txBody>
      </p:sp>
      <p:sp>
        <p:nvSpPr>
          <p:cNvPr id="4" name="Title 3"/>
          <p:cNvSpPr>
            <a:spLocks noGrp="1"/>
          </p:cNvSpPr>
          <p:nvPr>
            <p:ph type="title"/>
          </p:nvPr>
        </p:nvSpPr>
        <p:spPr>
          <a:xfrm>
            <a:off x="5" y="2"/>
            <a:ext cx="8856663" cy="981075"/>
          </a:xfrm>
        </p:spPr>
        <p:txBody>
          <a:bodyPr/>
          <a:lstStyle/>
          <a:p>
            <a:r>
              <a:rPr lang="en-US" dirty="0"/>
              <a:t>Click to edit Master title style</a:t>
            </a:r>
            <a:endParaRPr lang="en-GB" dirty="0"/>
          </a:p>
        </p:txBody>
      </p:sp>
      <p:sp>
        <p:nvSpPr>
          <p:cNvPr id="11" name="Text Placeholder 8"/>
          <p:cNvSpPr>
            <a:spLocks noGrp="1"/>
          </p:cNvSpPr>
          <p:nvPr>
            <p:ph type="body" sz="quarter" idx="16"/>
          </p:nvPr>
        </p:nvSpPr>
        <p:spPr>
          <a:xfrm>
            <a:off x="359569" y="5935668"/>
            <a:ext cx="8497099" cy="398463"/>
          </a:xfrm>
        </p:spPr>
        <p:txBody>
          <a:bodyPr lIns="0" anchor="b" anchorCtr="0">
            <a:noAutofit/>
          </a:bodyPr>
          <a:lstStyle>
            <a:lvl1pPr marL="0" indent="0">
              <a:lnSpc>
                <a:spcPct val="100000"/>
              </a:lnSpc>
              <a:spcBef>
                <a:spcPts val="0"/>
              </a:spcBef>
              <a:buNone/>
              <a:defRPr sz="600"/>
            </a:lvl1pPr>
          </a:lstStyle>
          <a:p>
            <a:pPr lvl="0"/>
            <a:r>
              <a:rPr lang="en-US" dirty="0"/>
              <a:t>Click to edit Master text styles</a:t>
            </a:r>
            <a:endParaRPr lang="en-GB" dirty="0"/>
          </a:p>
        </p:txBody>
      </p:sp>
      <p:sp>
        <p:nvSpPr>
          <p:cNvPr id="5" name="Picture Placeholder 4">
            <a:extLst>
              <a:ext uri="{FF2B5EF4-FFF2-40B4-BE49-F238E27FC236}">
                <a16:creationId xmlns:a16="http://schemas.microsoft.com/office/drawing/2014/main" id="{9E9A16C0-06C6-BE4A-88CF-65BC85B8797A}"/>
              </a:ext>
            </a:extLst>
          </p:cNvPr>
          <p:cNvSpPr>
            <a:spLocks noGrp="1"/>
          </p:cNvSpPr>
          <p:nvPr>
            <p:ph type="pic" sz="quarter" idx="17"/>
          </p:nvPr>
        </p:nvSpPr>
        <p:spPr>
          <a:xfrm>
            <a:off x="4895850" y="1844679"/>
            <a:ext cx="3969544" cy="4091429"/>
          </a:xfrm>
        </p:spPr>
        <p:txBody>
          <a:bodyPr lIns="0"/>
          <a:lstStyle/>
          <a:p>
            <a:endParaRPr lang="en-US" dirty="0"/>
          </a:p>
        </p:txBody>
      </p:sp>
      <p:sp>
        <p:nvSpPr>
          <p:cNvPr id="6" name="Footer Placeholder 5"/>
          <p:cNvSpPr>
            <a:spLocks noGrp="1"/>
          </p:cNvSpPr>
          <p:nvPr>
            <p:ph type="ftr" sz="quarter" idx="18"/>
          </p:nvPr>
        </p:nvSpPr>
        <p:spPr/>
        <p:txBody>
          <a:bodyPr/>
          <a:lstStyle>
            <a:lvl1pPr>
              <a:defRPr/>
            </a:lvl1pPr>
          </a:lstStyle>
          <a:p>
            <a:r>
              <a:rPr lang="en-US"/>
              <a:t>FINANCIAL PROFESSIONAL USE ONLY</a:t>
            </a:r>
            <a:endParaRPr lang="en-US" dirty="0"/>
          </a:p>
        </p:txBody>
      </p:sp>
    </p:spTree>
    <p:extLst>
      <p:ext uri="{BB962C8B-B14F-4D97-AF65-F5344CB8AC3E}">
        <p14:creationId xmlns:p14="http://schemas.microsoft.com/office/powerpoint/2010/main" val="2912228166"/>
      </p:ext>
    </p:extLst>
  </p:cSld>
  <p:clrMapOvr>
    <a:masterClrMapping/>
  </p:clrMapOvr>
  <p:extLst>
    <p:ext uri="{DCECCB84-F9BA-43D5-87BE-67443E8EF086}">
      <p15:sldGuideLst xmlns:p15="http://schemas.microsoft.com/office/powerpoint/2012/main">
        <p15:guide id="1" pos="3749">
          <p15:clr>
            <a:srgbClr val="FBAE40"/>
          </p15:clr>
        </p15:guide>
        <p15:guide id="2" pos="4112">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Infographic – No bullet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86DEF9-1E31-DB4E-A381-91058584D6F4}"/>
              </a:ext>
            </a:extLst>
          </p:cNvPr>
          <p:cNvSpPr>
            <a:spLocks noGrp="1"/>
          </p:cNvSpPr>
          <p:nvPr>
            <p:ph idx="1"/>
          </p:nvPr>
        </p:nvSpPr>
        <p:spPr>
          <a:xfrm>
            <a:off x="7" y="1844681"/>
            <a:ext cx="4464049" cy="4090989"/>
          </a:xfrm>
        </p:spPr>
        <p:txBody>
          <a:bodyPr/>
          <a:lstStyle>
            <a:lvl1pPr marL="0" indent="0">
              <a:buClr>
                <a:schemeClr val="accent1"/>
              </a:buClr>
              <a:buNone/>
              <a:defRPr/>
            </a:lvl1pPr>
            <a:lvl2pPr marL="4763" indent="0">
              <a:buClr>
                <a:schemeClr val="accent1"/>
              </a:buClr>
              <a:buNone/>
              <a:tabLst/>
              <a:defRPr/>
            </a:lvl2pPr>
            <a:lvl3pPr marL="4763" indent="0">
              <a:buClr>
                <a:schemeClr val="accent1"/>
              </a:buClr>
              <a:buNone/>
              <a:tabLst/>
              <a:defRPr/>
            </a:lvl3pPr>
            <a:lvl4pPr marL="4763" indent="0">
              <a:buClr>
                <a:schemeClr val="accent1"/>
              </a:buClr>
              <a:buNone/>
              <a:tabLst/>
              <a:defRPr/>
            </a:lvl4pPr>
            <a:lvl5pPr marL="4763" indent="0">
              <a:buClr>
                <a:schemeClr val="accent1"/>
              </a:buClr>
              <a:buNone/>
              <a:tabLs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a:extLst>
              <a:ext uri="{FF2B5EF4-FFF2-40B4-BE49-F238E27FC236}">
                <a16:creationId xmlns:a16="http://schemas.microsoft.com/office/drawing/2014/main" id="{963AE1BA-BAB6-7B49-BFF8-D16FA1E89184}"/>
              </a:ext>
            </a:extLst>
          </p:cNvPr>
          <p:cNvSpPr>
            <a:spLocks noGrp="1"/>
          </p:cNvSpPr>
          <p:nvPr>
            <p:ph type="body" sz="quarter" idx="13"/>
          </p:nvPr>
        </p:nvSpPr>
        <p:spPr>
          <a:xfrm>
            <a:off x="5" y="983518"/>
            <a:ext cx="8856663" cy="861163"/>
          </a:xfrm>
        </p:spPr>
        <p:txBody>
          <a:bodyPr>
            <a:noAutofit/>
          </a:bodyPr>
          <a:lstStyle>
            <a:lvl1pPr marL="0" indent="0">
              <a:buNone/>
              <a:defRPr sz="1500">
                <a:solidFill>
                  <a:schemeClr val="accent1"/>
                </a:solidFill>
              </a:defRPr>
            </a:lvl1pPr>
            <a:lvl2pPr marL="138107" indent="0">
              <a:buNone/>
              <a:defRPr sz="1500">
                <a:solidFill>
                  <a:schemeClr val="accent2"/>
                </a:solidFill>
              </a:defRPr>
            </a:lvl2pPr>
            <a:lvl3pPr marL="270260" indent="0">
              <a:buNone/>
              <a:defRPr sz="1500">
                <a:solidFill>
                  <a:schemeClr val="accent2"/>
                </a:solidFill>
              </a:defRPr>
            </a:lvl3pPr>
            <a:lvl4pPr marL="403602" indent="0">
              <a:buNone/>
              <a:defRPr sz="1500">
                <a:solidFill>
                  <a:schemeClr val="accent2"/>
                </a:solidFill>
              </a:defRPr>
            </a:lvl4pPr>
            <a:lvl5pPr marL="536945" indent="0">
              <a:buNone/>
              <a:defRPr sz="1500">
                <a:solidFill>
                  <a:schemeClr val="accent2"/>
                </a:solidFill>
              </a:defRPr>
            </a:lvl5pPr>
          </a:lstStyle>
          <a:p>
            <a:pPr lvl="0"/>
            <a:r>
              <a:rPr lang="en-US" dirty="0"/>
              <a:t>Edit Master text styles</a:t>
            </a:r>
          </a:p>
        </p:txBody>
      </p:sp>
      <p:sp>
        <p:nvSpPr>
          <p:cNvPr id="9" name="Content Placeholder 8">
            <a:extLst>
              <a:ext uri="{FF2B5EF4-FFF2-40B4-BE49-F238E27FC236}">
                <a16:creationId xmlns:a16="http://schemas.microsoft.com/office/drawing/2014/main" id="{B4322634-8B7A-3645-B2AC-A9D2969183B1}"/>
              </a:ext>
            </a:extLst>
          </p:cNvPr>
          <p:cNvSpPr>
            <a:spLocks noGrp="1"/>
          </p:cNvSpPr>
          <p:nvPr>
            <p:ph sz="quarter" idx="14"/>
          </p:nvPr>
        </p:nvSpPr>
        <p:spPr>
          <a:xfrm>
            <a:off x="4895850" y="1844823"/>
            <a:ext cx="3969544" cy="4090845"/>
          </a:xfrm>
        </p:spPr>
        <p:txBody>
          <a:bodyPr lIns="0" tIns="72000">
            <a:normAutofit/>
          </a:bodyPr>
          <a:lstStyle>
            <a:lvl1pPr marL="0" indent="0">
              <a:buClr>
                <a:schemeClr val="accent1"/>
              </a:buClr>
              <a:buNone/>
              <a:defRPr sz="900"/>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endParaRPr lang="en-US" dirty="0"/>
          </a:p>
        </p:txBody>
      </p:sp>
      <p:sp>
        <p:nvSpPr>
          <p:cNvPr id="4" name="Title 3"/>
          <p:cNvSpPr>
            <a:spLocks noGrp="1"/>
          </p:cNvSpPr>
          <p:nvPr>
            <p:ph type="title"/>
          </p:nvPr>
        </p:nvSpPr>
        <p:spPr>
          <a:xfrm>
            <a:off x="5" y="2"/>
            <a:ext cx="8856663" cy="981075"/>
          </a:xfrm>
        </p:spPr>
        <p:txBody>
          <a:bodyPr/>
          <a:lstStyle/>
          <a:p>
            <a:r>
              <a:rPr lang="en-US" dirty="0"/>
              <a:t>Click to edit Master title style</a:t>
            </a:r>
            <a:endParaRPr lang="en-GB" dirty="0"/>
          </a:p>
        </p:txBody>
      </p:sp>
      <p:sp>
        <p:nvSpPr>
          <p:cNvPr id="10" name="Text Placeholder 8"/>
          <p:cNvSpPr>
            <a:spLocks noGrp="1"/>
          </p:cNvSpPr>
          <p:nvPr>
            <p:ph type="body" sz="quarter" idx="16"/>
          </p:nvPr>
        </p:nvSpPr>
        <p:spPr>
          <a:xfrm>
            <a:off x="359569" y="5935668"/>
            <a:ext cx="8497099" cy="398463"/>
          </a:xfrm>
        </p:spPr>
        <p:txBody>
          <a:bodyPr lIns="0" anchor="b" anchorCtr="0">
            <a:noAutofit/>
          </a:bodyPr>
          <a:lstStyle>
            <a:lvl1pPr marL="0" indent="0">
              <a:lnSpc>
                <a:spcPct val="100000"/>
              </a:lnSpc>
              <a:spcBef>
                <a:spcPts val="0"/>
              </a:spcBef>
              <a:buNone/>
              <a:defRPr sz="600"/>
            </a:lvl1pPr>
          </a:lstStyle>
          <a:p>
            <a:pPr lvl="0"/>
            <a:r>
              <a:rPr lang="en-US" dirty="0"/>
              <a:t>Click to edit Master text styles</a:t>
            </a:r>
            <a:endParaRPr lang="en-GB" dirty="0"/>
          </a:p>
        </p:txBody>
      </p:sp>
      <p:sp>
        <p:nvSpPr>
          <p:cNvPr id="5" name="Footer Placeholder 4"/>
          <p:cNvSpPr>
            <a:spLocks noGrp="1"/>
          </p:cNvSpPr>
          <p:nvPr>
            <p:ph type="ftr" sz="quarter" idx="17"/>
          </p:nvPr>
        </p:nvSpPr>
        <p:spPr/>
        <p:txBody>
          <a:bodyPr/>
          <a:lstStyle>
            <a:lvl1pPr>
              <a:defRPr/>
            </a:lvl1pPr>
          </a:lstStyle>
          <a:p>
            <a:r>
              <a:rPr lang="en-US"/>
              <a:t>FINANCIAL PROFESSIONAL USE ONLY</a:t>
            </a:r>
            <a:endParaRPr lang="en-US" dirty="0"/>
          </a:p>
        </p:txBody>
      </p:sp>
    </p:spTree>
    <p:extLst>
      <p:ext uri="{BB962C8B-B14F-4D97-AF65-F5344CB8AC3E}">
        <p14:creationId xmlns:p14="http://schemas.microsoft.com/office/powerpoint/2010/main" val="3216969872"/>
      </p:ext>
    </p:extLst>
  </p:cSld>
  <p:clrMapOvr>
    <a:masterClrMapping/>
  </p:clrMapOvr>
  <p:extLst>
    <p:ext uri="{DCECCB84-F9BA-43D5-87BE-67443E8EF086}">
      <p15:sldGuideLst xmlns:p15="http://schemas.microsoft.com/office/powerpoint/2012/main">
        <p15:guide id="1" pos="3749">
          <p15:clr>
            <a:srgbClr val="FBAE40"/>
          </p15:clr>
        </p15:guide>
        <p15:guide id="2" pos="4112">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Infographic – 5 columns">
    <p:spTree>
      <p:nvGrpSpPr>
        <p:cNvPr id="1" name=""/>
        <p:cNvGrpSpPr/>
        <p:nvPr/>
      </p:nvGrpSpPr>
      <p:grpSpPr>
        <a:xfrm>
          <a:off x="0" y="0"/>
          <a:ext cx="0" cy="0"/>
          <a:chOff x="0" y="0"/>
          <a:chExt cx="0" cy="0"/>
        </a:xfrm>
      </p:grpSpPr>
      <p:sp>
        <p:nvSpPr>
          <p:cNvPr id="54" name="Picture Placeholder 53"/>
          <p:cNvSpPr>
            <a:spLocks noGrp="1"/>
          </p:cNvSpPr>
          <p:nvPr>
            <p:ph type="pic" sz="quarter" idx="17"/>
          </p:nvPr>
        </p:nvSpPr>
        <p:spPr>
          <a:xfrm>
            <a:off x="359569" y="2434888"/>
            <a:ext cx="1552195" cy="1472103"/>
          </a:xfrm>
        </p:spPr>
        <p:txBody>
          <a:bodyPr lIns="0">
            <a:normAutofit/>
          </a:bodyPr>
          <a:lstStyle>
            <a:lvl1pPr marL="0" indent="0">
              <a:lnSpc>
                <a:spcPct val="100000"/>
              </a:lnSpc>
              <a:spcBef>
                <a:spcPts val="0"/>
              </a:spcBef>
              <a:buNone/>
              <a:defRPr sz="600">
                <a:solidFill>
                  <a:schemeClr val="bg1"/>
                </a:solidFill>
              </a:defRPr>
            </a:lvl1pPr>
          </a:lstStyle>
          <a:p>
            <a:endParaRPr lang="en-GB" dirty="0"/>
          </a:p>
        </p:txBody>
      </p:sp>
      <p:sp>
        <p:nvSpPr>
          <p:cNvPr id="3" name="Content Placeholder 2">
            <a:extLst>
              <a:ext uri="{FF2B5EF4-FFF2-40B4-BE49-F238E27FC236}">
                <a16:creationId xmlns:a16="http://schemas.microsoft.com/office/drawing/2014/main" id="{2E86DEF9-1E31-DB4E-A381-91058584D6F4}"/>
              </a:ext>
            </a:extLst>
          </p:cNvPr>
          <p:cNvSpPr>
            <a:spLocks noGrp="1"/>
          </p:cNvSpPr>
          <p:nvPr>
            <p:ph idx="1" hasCustomPrompt="1"/>
          </p:nvPr>
        </p:nvSpPr>
        <p:spPr>
          <a:xfrm>
            <a:off x="359569" y="1835618"/>
            <a:ext cx="1552195" cy="599267"/>
          </a:xfrm>
        </p:spPr>
        <p:txBody>
          <a:bodyPr lIns="0" tIns="72000">
            <a:normAutofit/>
          </a:bodyPr>
          <a:lstStyle>
            <a:lvl1pPr marL="0" indent="0">
              <a:buClr>
                <a:schemeClr val="accent1"/>
              </a:buClr>
              <a:buNone/>
              <a:defRPr sz="1200" b="1"/>
            </a:lvl1pPr>
            <a:lvl2pPr marL="4763" indent="0">
              <a:buClr>
                <a:schemeClr val="accent1"/>
              </a:buClr>
              <a:buNone/>
              <a:tabLst/>
              <a:defRPr/>
            </a:lvl2pPr>
            <a:lvl3pPr marL="4763" indent="0">
              <a:buClr>
                <a:schemeClr val="accent1"/>
              </a:buClr>
              <a:buNone/>
              <a:tabLst/>
              <a:defRPr/>
            </a:lvl3pPr>
            <a:lvl4pPr marL="4763" indent="0">
              <a:buClr>
                <a:schemeClr val="accent1"/>
              </a:buClr>
              <a:buNone/>
              <a:tabLst/>
              <a:defRPr/>
            </a:lvl4pPr>
            <a:lvl5pPr marL="4763" indent="0">
              <a:buClr>
                <a:schemeClr val="accent1"/>
              </a:buClr>
              <a:buNone/>
              <a:tabLst/>
              <a:defRPr/>
            </a:lvl5pPr>
          </a:lstStyle>
          <a:p>
            <a:pPr lvl="0"/>
            <a:r>
              <a:rPr lang="en-US" dirty="0"/>
              <a:t>Edit Master text styles</a:t>
            </a:r>
          </a:p>
        </p:txBody>
      </p:sp>
      <p:sp>
        <p:nvSpPr>
          <p:cNvPr id="8" name="Text Placeholder 7">
            <a:extLst>
              <a:ext uri="{FF2B5EF4-FFF2-40B4-BE49-F238E27FC236}">
                <a16:creationId xmlns:a16="http://schemas.microsoft.com/office/drawing/2014/main" id="{963AE1BA-BAB6-7B49-BFF8-D16FA1E89184}"/>
              </a:ext>
            </a:extLst>
          </p:cNvPr>
          <p:cNvSpPr>
            <a:spLocks noGrp="1"/>
          </p:cNvSpPr>
          <p:nvPr>
            <p:ph type="body" sz="quarter" idx="13"/>
          </p:nvPr>
        </p:nvSpPr>
        <p:spPr>
          <a:xfrm>
            <a:off x="5" y="983518"/>
            <a:ext cx="8856663" cy="861163"/>
          </a:xfrm>
        </p:spPr>
        <p:txBody>
          <a:bodyPr>
            <a:noAutofit/>
          </a:bodyPr>
          <a:lstStyle>
            <a:lvl1pPr marL="0" indent="0">
              <a:buNone/>
              <a:defRPr sz="1500">
                <a:solidFill>
                  <a:schemeClr val="accent1"/>
                </a:solidFill>
              </a:defRPr>
            </a:lvl1pPr>
            <a:lvl2pPr marL="138107" indent="0">
              <a:buNone/>
              <a:defRPr sz="1500">
                <a:solidFill>
                  <a:schemeClr val="accent2"/>
                </a:solidFill>
              </a:defRPr>
            </a:lvl2pPr>
            <a:lvl3pPr marL="270260" indent="0">
              <a:buNone/>
              <a:defRPr sz="1500">
                <a:solidFill>
                  <a:schemeClr val="accent2"/>
                </a:solidFill>
              </a:defRPr>
            </a:lvl3pPr>
            <a:lvl4pPr marL="403602" indent="0">
              <a:buNone/>
              <a:defRPr sz="1500">
                <a:solidFill>
                  <a:schemeClr val="accent2"/>
                </a:solidFill>
              </a:defRPr>
            </a:lvl4pPr>
            <a:lvl5pPr marL="536945" indent="0">
              <a:buNone/>
              <a:defRPr sz="1500">
                <a:solidFill>
                  <a:schemeClr val="accent2"/>
                </a:solidFill>
              </a:defRPr>
            </a:lvl5pPr>
          </a:lstStyle>
          <a:p>
            <a:pPr lvl="0"/>
            <a:r>
              <a:rPr lang="en-US" dirty="0"/>
              <a:t>Edit Master text styles</a:t>
            </a:r>
          </a:p>
        </p:txBody>
      </p:sp>
      <p:sp>
        <p:nvSpPr>
          <p:cNvPr id="4" name="Title 3"/>
          <p:cNvSpPr>
            <a:spLocks noGrp="1"/>
          </p:cNvSpPr>
          <p:nvPr>
            <p:ph type="title"/>
          </p:nvPr>
        </p:nvSpPr>
        <p:spPr>
          <a:xfrm>
            <a:off x="5" y="2"/>
            <a:ext cx="8856663" cy="981075"/>
          </a:xfrm>
        </p:spPr>
        <p:txBody>
          <a:bodyPr/>
          <a:lstStyle/>
          <a:p>
            <a:r>
              <a:rPr lang="en-US" dirty="0"/>
              <a:t>Click to edit Master title style</a:t>
            </a:r>
            <a:endParaRPr lang="en-GB" dirty="0"/>
          </a:p>
        </p:txBody>
      </p:sp>
      <p:cxnSp>
        <p:nvCxnSpPr>
          <p:cNvPr id="10" name="Straight Connector 9"/>
          <p:cNvCxnSpPr>
            <a:cxnSpLocks/>
          </p:cNvCxnSpPr>
          <p:nvPr userDrawn="1"/>
        </p:nvCxnSpPr>
        <p:spPr>
          <a:xfrm>
            <a:off x="359571" y="1844676"/>
            <a:ext cx="1552195"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52" name="Text Placeholder 51"/>
          <p:cNvSpPr>
            <a:spLocks noGrp="1"/>
          </p:cNvSpPr>
          <p:nvPr>
            <p:ph type="body" sz="quarter" idx="16"/>
          </p:nvPr>
        </p:nvSpPr>
        <p:spPr>
          <a:xfrm>
            <a:off x="359569" y="2434888"/>
            <a:ext cx="782637" cy="1472103"/>
          </a:xfrm>
        </p:spPr>
        <p:txBody>
          <a:bodyPr lIns="72000" tIns="72000" rIns="72000" bIns="72000">
            <a:noAutofit/>
          </a:bodyPr>
          <a:lstStyle>
            <a:lvl1pPr marL="0" indent="0">
              <a:lnSpc>
                <a:spcPct val="100000"/>
              </a:lnSpc>
              <a:spcBef>
                <a:spcPts val="0"/>
              </a:spcBef>
              <a:buNone/>
              <a:defRPr sz="675">
                <a:solidFill>
                  <a:schemeClr val="bg1"/>
                </a:solidFill>
              </a:defRPr>
            </a:lvl1pPr>
            <a:lvl2pPr marL="0" indent="0">
              <a:lnSpc>
                <a:spcPct val="100000"/>
              </a:lnSpc>
              <a:spcBef>
                <a:spcPts val="0"/>
              </a:spcBef>
              <a:buNone/>
              <a:defRPr sz="675">
                <a:solidFill>
                  <a:schemeClr val="bg1"/>
                </a:solidFill>
              </a:defRPr>
            </a:lvl2pPr>
            <a:lvl3pPr marL="0" indent="0">
              <a:lnSpc>
                <a:spcPct val="100000"/>
              </a:lnSpc>
              <a:spcBef>
                <a:spcPts val="0"/>
              </a:spcBef>
              <a:buNone/>
              <a:defRPr sz="675">
                <a:solidFill>
                  <a:schemeClr val="bg1"/>
                </a:solidFill>
              </a:defRPr>
            </a:lvl3pPr>
            <a:lvl4pPr marL="0" indent="0">
              <a:lnSpc>
                <a:spcPct val="100000"/>
              </a:lnSpc>
              <a:spcBef>
                <a:spcPts val="0"/>
              </a:spcBef>
              <a:buNone/>
              <a:defRPr sz="675">
                <a:solidFill>
                  <a:schemeClr val="bg1"/>
                </a:solidFill>
              </a:defRPr>
            </a:lvl4pPr>
            <a:lvl5pPr marL="0" indent="0">
              <a:lnSpc>
                <a:spcPct val="100000"/>
              </a:lnSpc>
              <a:spcBef>
                <a:spcPts val="0"/>
              </a:spcBef>
              <a:buNone/>
              <a:defRPr sz="675">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5" name="Text Placeholder 51"/>
          <p:cNvSpPr>
            <a:spLocks noGrp="1"/>
          </p:cNvSpPr>
          <p:nvPr>
            <p:ph type="body" sz="quarter" idx="18"/>
          </p:nvPr>
        </p:nvSpPr>
        <p:spPr>
          <a:xfrm>
            <a:off x="359569" y="4805907"/>
            <a:ext cx="1552195" cy="705151"/>
          </a:xfrm>
        </p:spPr>
        <p:txBody>
          <a:bodyPr lIns="72000" tIns="72000" rIns="72000" bIns="72000" anchor="ctr" anchorCtr="0">
            <a:noAutofit/>
          </a:bodyPr>
          <a:lstStyle>
            <a:lvl1pPr marL="0" indent="0" algn="ctr">
              <a:lnSpc>
                <a:spcPct val="100000"/>
              </a:lnSpc>
              <a:spcBef>
                <a:spcPts val="0"/>
              </a:spcBef>
              <a:buNone/>
              <a:defRPr sz="900" b="1">
                <a:solidFill>
                  <a:schemeClr val="tx1"/>
                </a:solidFill>
              </a:defRPr>
            </a:lvl1pPr>
            <a:lvl2pPr marL="0" indent="0">
              <a:lnSpc>
                <a:spcPct val="100000"/>
              </a:lnSpc>
              <a:spcBef>
                <a:spcPts val="0"/>
              </a:spcBef>
              <a:buNone/>
              <a:defRPr sz="675">
                <a:solidFill>
                  <a:schemeClr val="bg1"/>
                </a:solidFill>
              </a:defRPr>
            </a:lvl2pPr>
            <a:lvl3pPr marL="0" indent="0">
              <a:lnSpc>
                <a:spcPct val="100000"/>
              </a:lnSpc>
              <a:spcBef>
                <a:spcPts val="0"/>
              </a:spcBef>
              <a:buNone/>
              <a:defRPr sz="675">
                <a:solidFill>
                  <a:schemeClr val="bg1"/>
                </a:solidFill>
              </a:defRPr>
            </a:lvl3pPr>
            <a:lvl4pPr marL="0" indent="0">
              <a:lnSpc>
                <a:spcPct val="100000"/>
              </a:lnSpc>
              <a:spcBef>
                <a:spcPts val="0"/>
              </a:spcBef>
              <a:buNone/>
              <a:defRPr sz="675">
                <a:solidFill>
                  <a:schemeClr val="bg1"/>
                </a:solidFill>
              </a:defRPr>
            </a:lvl4pPr>
            <a:lvl5pPr marL="0" indent="0">
              <a:lnSpc>
                <a:spcPct val="100000"/>
              </a:lnSpc>
              <a:spcBef>
                <a:spcPts val="0"/>
              </a:spcBef>
              <a:buNone/>
              <a:defRPr sz="675">
                <a:solidFill>
                  <a:schemeClr val="bg1"/>
                </a:solidFill>
              </a:defRPr>
            </a:lvl5pPr>
          </a:lstStyle>
          <a:p>
            <a:pPr lvl="0"/>
            <a:r>
              <a:rPr lang="en-US" dirty="0"/>
              <a:t>Click to edit Master text styles</a:t>
            </a:r>
          </a:p>
        </p:txBody>
      </p:sp>
      <p:sp>
        <p:nvSpPr>
          <p:cNvPr id="56" name="Text Placeholder 51"/>
          <p:cNvSpPr>
            <a:spLocks noGrp="1"/>
          </p:cNvSpPr>
          <p:nvPr>
            <p:ph type="body" sz="quarter" idx="19"/>
          </p:nvPr>
        </p:nvSpPr>
        <p:spPr>
          <a:xfrm>
            <a:off x="359570" y="4042452"/>
            <a:ext cx="8497491" cy="595663"/>
          </a:xfrm>
        </p:spPr>
        <p:txBody>
          <a:bodyPr lIns="72000" tIns="72000" rIns="72000" bIns="72000" anchor="ctr" anchorCtr="0">
            <a:noAutofit/>
          </a:bodyPr>
          <a:lstStyle>
            <a:lvl1pPr marL="0" indent="0" algn="ctr">
              <a:lnSpc>
                <a:spcPct val="100000"/>
              </a:lnSpc>
              <a:spcBef>
                <a:spcPts val="0"/>
              </a:spcBef>
              <a:buNone/>
              <a:defRPr sz="1200" b="1">
                <a:solidFill>
                  <a:schemeClr val="tx1"/>
                </a:solidFill>
              </a:defRPr>
            </a:lvl1pPr>
            <a:lvl2pPr marL="0" indent="0">
              <a:lnSpc>
                <a:spcPct val="100000"/>
              </a:lnSpc>
              <a:spcBef>
                <a:spcPts val="0"/>
              </a:spcBef>
              <a:buNone/>
              <a:defRPr sz="675">
                <a:solidFill>
                  <a:schemeClr val="bg1"/>
                </a:solidFill>
              </a:defRPr>
            </a:lvl2pPr>
            <a:lvl3pPr marL="0" indent="0">
              <a:lnSpc>
                <a:spcPct val="100000"/>
              </a:lnSpc>
              <a:spcBef>
                <a:spcPts val="0"/>
              </a:spcBef>
              <a:buNone/>
              <a:defRPr sz="675">
                <a:solidFill>
                  <a:schemeClr val="bg1"/>
                </a:solidFill>
              </a:defRPr>
            </a:lvl3pPr>
            <a:lvl4pPr marL="0" indent="0">
              <a:lnSpc>
                <a:spcPct val="100000"/>
              </a:lnSpc>
              <a:spcBef>
                <a:spcPts val="0"/>
              </a:spcBef>
              <a:buNone/>
              <a:defRPr sz="675">
                <a:solidFill>
                  <a:schemeClr val="bg1"/>
                </a:solidFill>
              </a:defRPr>
            </a:lvl4pPr>
            <a:lvl5pPr marL="0" indent="0">
              <a:lnSpc>
                <a:spcPct val="100000"/>
              </a:lnSpc>
              <a:spcBef>
                <a:spcPts val="0"/>
              </a:spcBef>
              <a:buNone/>
              <a:defRPr sz="675">
                <a:solidFill>
                  <a:schemeClr val="bg1"/>
                </a:solidFill>
              </a:defRPr>
            </a:lvl5pPr>
          </a:lstStyle>
          <a:p>
            <a:pPr lvl="0"/>
            <a:r>
              <a:rPr lang="en-US" dirty="0"/>
              <a:t>Click to edit Master text styles</a:t>
            </a:r>
          </a:p>
        </p:txBody>
      </p:sp>
      <p:sp>
        <p:nvSpPr>
          <p:cNvPr id="41" name="Picture Placeholder 53"/>
          <p:cNvSpPr>
            <a:spLocks noGrp="1"/>
          </p:cNvSpPr>
          <p:nvPr>
            <p:ph type="pic" sz="quarter" idx="36"/>
          </p:nvPr>
        </p:nvSpPr>
        <p:spPr>
          <a:xfrm>
            <a:off x="2064154" y="2434888"/>
            <a:ext cx="1580076" cy="1472103"/>
          </a:xfrm>
        </p:spPr>
        <p:txBody>
          <a:bodyPr lIns="0">
            <a:normAutofit/>
          </a:bodyPr>
          <a:lstStyle>
            <a:lvl1pPr marL="0" indent="0">
              <a:lnSpc>
                <a:spcPct val="100000"/>
              </a:lnSpc>
              <a:spcBef>
                <a:spcPts val="0"/>
              </a:spcBef>
              <a:buNone/>
              <a:defRPr sz="600">
                <a:solidFill>
                  <a:schemeClr val="bg1"/>
                </a:solidFill>
              </a:defRPr>
            </a:lvl1pPr>
          </a:lstStyle>
          <a:p>
            <a:endParaRPr lang="en-GB" dirty="0"/>
          </a:p>
        </p:txBody>
      </p:sp>
      <p:sp>
        <p:nvSpPr>
          <p:cNvPr id="42" name="Content Placeholder 2">
            <a:extLst>
              <a:ext uri="{FF2B5EF4-FFF2-40B4-BE49-F238E27FC236}">
                <a16:creationId xmlns:a16="http://schemas.microsoft.com/office/drawing/2014/main" id="{2E86DEF9-1E31-DB4E-A381-91058584D6F4}"/>
              </a:ext>
            </a:extLst>
          </p:cNvPr>
          <p:cNvSpPr>
            <a:spLocks noGrp="1"/>
          </p:cNvSpPr>
          <p:nvPr>
            <p:ph idx="37" hasCustomPrompt="1"/>
          </p:nvPr>
        </p:nvSpPr>
        <p:spPr>
          <a:xfrm>
            <a:off x="2064154" y="1835618"/>
            <a:ext cx="1580076" cy="599267"/>
          </a:xfrm>
        </p:spPr>
        <p:txBody>
          <a:bodyPr lIns="0" tIns="72000">
            <a:normAutofit/>
          </a:bodyPr>
          <a:lstStyle>
            <a:lvl1pPr marL="0" indent="0">
              <a:buClr>
                <a:schemeClr val="accent1"/>
              </a:buClr>
              <a:buNone/>
              <a:defRPr sz="1200" b="1"/>
            </a:lvl1pPr>
            <a:lvl2pPr marL="4763" indent="0">
              <a:buClr>
                <a:schemeClr val="accent1"/>
              </a:buClr>
              <a:buNone/>
              <a:tabLst/>
              <a:defRPr/>
            </a:lvl2pPr>
            <a:lvl3pPr marL="4763" indent="0">
              <a:buClr>
                <a:schemeClr val="accent1"/>
              </a:buClr>
              <a:buNone/>
              <a:tabLst/>
              <a:defRPr/>
            </a:lvl3pPr>
            <a:lvl4pPr marL="4763" indent="0">
              <a:buClr>
                <a:schemeClr val="accent1"/>
              </a:buClr>
              <a:buNone/>
              <a:tabLst/>
              <a:defRPr/>
            </a:lvl4pPr>
            <a:lvl5pPr marL="4763" indent="0">
              <a:buClr>
                <a:schemeClr val="accent1"/>
              </a:buClr>
              <a:buNone/>
              <a:tabLst/>
              <a:defRPr/>
            </a:lvl5pPr>
          </a:lstStyle>
          <a:p>
            <a:pPr lvl="0"/>
            <a:r>
              <a:rPr lang="en-US" dirty="0"/>
              <a:t>Edit Master text styles</a:t>
            </a:r>
          </a:p>
        </p:txBody>
      </p:sp>
      <p:cxnSp>
        <p:nvCxnSpPr>
          <p:cNvPr id="43" name="Straight Connector 42"/>
          <p:cNvCxnSpPr/>
          <p:nvPr userDrawn="1"/>
        </p:nvCxnSpPr>
        <p:spPr>
          <a:xfrm>
            <a:off x="2064154" y="1844676"/>
            <a:ext cx="1580076"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44" name="Text Placeholder 51"/>
          <p:cNvSpPr>
            <a:spLocks noGrp="1"/>
          </p:cNvSpPr>
          <p:nvPr>
            <p:ph type="body" sz="quarter" idx="38"/>
          </p:nvPr>
        </p:nvSpPr>
        <p:spPr>
          <a:xfrm>
            <a:off x="2176582" y="2434888"/>
            <a:ext cx="810518" cy="1472103"/>
          </a:xfrm>
        </p:spPr>
        <p:txBody>
          <a:bodyPr lIns="72000" tIns="72000" rIns="72000" bIns="72000">
            <a:noAutofit/>
          </a:bodyPr>
          <a:lstStyle>
            <a:lvl1pPr marL="0" indent="0">
              <a:lnSpc>
                <a:spcPct val="100000"/>
              </a:lnSpc>
              <a:spcBef>
                <a:spcPts val="0"/>
              </a:spcBef>
              <a:buNone/>
              <a:defRPr sz="675">
                <a:solidFill>
                  <a:schemeClr val="bg1"/>
                </a:solidFill>
              </a:defRPr>
            </a:lvl1pPr>
            <a:lvl2pPr marL="0" indent="0">
              <a:lnSpc>
                <a:spcPct val="100000"/>
              </a:lnSpc>
              <a:spcBef>
                <a:spcPts val="0"/>
              </a:spcBef>
              <a:buNone/>
              <a:defRPr sz="675">
                <a:solidFill>
                  <a:schemeClr val="bg1"/>
                </a:solidFill>
              </a:defRPr>
            </a:lvl2pPr>
            <a:lvl3pPr marL="0" indent="0">
              <a:lnSpc>
                <a:spcPct val="100000"/>
              </a:lnSpc>
              <a:spcBef>
                <a:spcPts val="0"/>
              </a:spcBef>
              <a:buNone/>
              <a:defRPr sz="675">
                <a:solidFill>
                  <a:schemeClr val="bg1"/>
                </a:solidFill>
              </a:defRPr>
            </a:lvl3pPr>
            <a:lvl4pPr marL="0" indent="0">
              <a:lnSpc>
                <a:spcPct val="100000"/>
              </a:lnSpc>
              <a:spcBef>
                <a:spcPts val="0"/>
              </a:spcBef>
              <a:buNone/>
              <a:defRPr sz="675">
                <a:solidFill>
                  <a:schemeClr val="bg1"/>
                </a:solidFill>
              </a:defRPr>
            </a:lvl4pPr>
            <a:lvl5pPr marL="0" indent="0">
              <a:lnSpc>
                <a:spcPct val="100000"/>
              </a:lnSpc>
              <a:spcBef>
                <a:spcPts val="0"/>
              </a:spcBef>
              <a:buNone/>
              <a:defRPr sz="675">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5" name="Picture Placeholder 53"/>
          <p:cNvSpPr>
            <a:spLocks noGrp="1"/>
          </p:cNvSpPr>
          <p:nvPr>
            <p:ph type="pic" sz="quarter" idx="39"/>
          </p:nvPr>
        </p:nvSpPr>
        <p:spPr>
          <a:xfrm>
            <a:off x="3804336" y="2434888"/>
            <a:ext cx="1580076" cy="1472103"/>
          </a:xfrm>
        </p:spPr>
        <p:txBody>
          <a:bodyPr lIns="0">
            <a:normAutofit/>
          </a:bodyPr>
          <a:lstStyle>
            <a:lvl1pPr marL="0" indent="0">
              <a:lnSpc>
                <a:spcPct val="100000"/>
              </a:lnSpc>
              <a:spcBef>
                <a:spcPts val="0"/>
              </a:spcBef>
              <a:buNone/>
              <a:defRPr sz="600">
                <a:solidFill>
                  <a:schemeClr val="bg1"/>
                </a:solidFill>
              </a:defRPr>
            </a:lvl1pPr>
          </a:lstStyle>
          <a:p>
            <a:endParaRPr lang="en-GB" dirty="0"/>
          </a:p>
        </p:txBody>
      </p:sp>
      <p:sp>
        <p:nvSpPr>
          <p:cNvPr id="46" name="Content Placeholder 2">
            <a:extLst>
              <a:ext uri="{FF2B5EF4-FFF2-40B4-BE49-F238E27FC236}">
                <a16:creationId xmlns:a16="http://schemas.microsoft.com/office/drawing/2014/main" id="{2E86DEF9-1E31-DB4E-A381-91058584D6F4}"/>
              </a:ext>
            </a:extLst>
          </p:cNvPr>
          <p:cNvSpPr>
            <a:spLocks noGrp="1"/>
          </p:cNvSpPr>
          <p:nvPr>
            <p:ph idx="40" hasCustomPrompt="1"/>
          </p:nvPr>
        </p:nvSpPr>
        <p:spPr>
          <a:xfrm>
            <a:off x="3804336" y="1835618"/>
            <a:ext cx="1580076" cy="599267"/>
          </a:xfrm>
        </p:spPr>
        <p:txBody>
          <a:bodyPr lIns="0" tIns="72000">
            <a:normAutofit/>
          </a:bodyPr>
          <a:lstStyle>
            <a:lvl1pPr marL="0" indent="0">
              <a:buClr>
                <a:schemeClr val="accent1"/>
              </a:buClr>
              <a:buNone/>
              <a:defRPr sz="1200" b="1"/>
            </a:lvl1pPr>
            <a:lvl2pPr marL="4763" indent="0">
              <a:buClr>
                <a:schemeClr val="accent1"/>
              </a:buClr>
              <a:buNone/>
              <a:tabLst/>
              <a:defRPr/>
            </a:lvl2pPr>
            <a:lvl3pPr marL="4763" indent="0">
              <a:buClr>
                <a:schemeClr val="accent1"/>
              </a:buClr>
              <a:buNone/>
              <a:tabLst/>
              <a:defRPr/>
            </a:lvl3pPr>
            <a:lvl4pPr marL="4763" indent="0">
              <a:buClr>
                <a:schemeClr val="accent1"/>
              </a:buClr>
              <a:buNone/>
              <a:tabLst/>
              <a:defRPr/>
            </a:lvl4pPr>
            <a:lvl5pPr marL="4763" indent="0">
              <a:buClr>
                <a:schemeClr val="accent1"/>
              </a:buClr>
              <a:buNone/>
              <a:tabLst/>
              <a:defRPr/>
            </a:lvl5pPr>
          </a:lstStyle>
          <a:p>
            <a:pPr lvl="0"/>
            <a:r>
              <a:rPr lang="en-US" dirty="0"/>
              <a:t>Edit Master text styles</a:t>
            </a:r>
          </a:p>
        </p:txBody>
      </p:sp>
      <p:cxnSp>
        <p:nvCxnSpPr>
          <p:cNvPr id="47" name="Straight Connector 46"/>
          <p:cNvCxnSpPr/>
          <p:nvPr userDrawn="1"/>
        </p:nvCxnSpPr>
        <p:spPr>
          <a:xfrm>
            <a:off x="3804336" y="1844676"/>
            <a:ext cx="1580076"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48" name="Text Placeholder 51"/>
          <p:cNvSpPr>
            <a:spLocks noGrp="1"/>
          </p:cNvSpPr>
          <p:nvPr>
            <p:ph type="body" sz="quarter" idx="41"/>
          </p:nvPr>
        </p:nvSpPr>
        <p:spPr>
          <a:xfrm>
            <a:off x="3804337" y="2434888"/>
            <a:ext cx="810518" cy="1472103"/>
          </a:xfrm>
        </p:spPr>
        <p:txBody>
          <a:bodyPr lIns="72000" tIns="72000" rIns="72000" bIns="72000">
            <a:noAutofit/>
          </a:bodyPr>
          <a:lstStyle>
            <a:lvl1pPr marL="0" indent="0">
              <a:lnSpc>
                <a:spcPct val="100000"/>
              </a:lnSpc>
              <a:spcBef>
                <a:spcPts val="0"/>
              </a:spcBef>
              <a:buNone/>
              <a:defRPr sz="675">
                <a:solidFill>
                  <a:schemeClr val="bg1"/>
                </a:solidFill>
              </a:defRPr>
            </a:lvl1pPr>
            <a:lvl2pPr marL="0" indent="0">
              <a:lnSpc>
                <a:spcPct val="100000"/>
              </a:lnSpc>
              <a:spcBef>
                <a:spcPts val="0"/>
              </a:spcBef>
              <a:buNone/>
              <a:defRPr sz="675">
                <a:solidFill>
                  <a:schemeClr val="bg1"/>
                </a:solidFill>
              </a:defRPr>
            </a:lvl2pPr>
            <a:lvl3pPr marL="0" indent="0">
              <a:lnSpc>
                <a:spcPct val="100000"/>
              </a:lnSpc>
              <a:spcBef>
                <a:spcPts val="0"/>
              </a:spcBef>
              <a:buNone/>
              <a:defRPr sz="675">
                <a:solidFill>
                  <a:schemeClr val="bg1"/>
                </a:solidFill>
              </a:defRPr>
            </a:lvl3pPr>
            <a:lvl4pPr marL="0" indent="0">
              <a:lnSpc>
                <a:spcPct val="100000"/>
              </a:lnSpc>
              <a:spcBef>
                <a:spcPts val="0"/>
              </a:spcBef>
              <a:buNone/>
              <a:defRPr sz="675">
                <a:solidFill>
                  <a:schemeClr val="bg1"/>
                </a:solidFill>
              </a:defRPr>
            </a:lvl4pPr>
            <a:lvl5pPr marL="0" indent="0">
              <a:lnSpc>
                <a:spcPct val="100000"/>
              </a:lnSpc>
              <a:spcBef>
                <a:spcPts val="0"/>
              </a:spcBef>
              <a:buNone/>
              <a:defRPr sz="675">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9" name="Picture Placeholder 53"/>
          <p:cNvSpPr>
            <a:spLocks noGrp="1"/>
          </p:cNvSpPr>
          <p:nvPr>
            <p:ph type="pic" sz="quarter" idx="42"/>
          </p:nvPr>
        </p:nvSpPr>
        <p:spPr>
          <a:xfrm>
            <a:off x="5540660" y="2434888"/>
            <a:ext cx="1580076" cy="1472103"/>
          </a:xfrm>
        </p:spPr>
        <p:txBody>
          <a:bodyPr lIns="0">
            <a:normAutofit/>
          </a:bodyPr>
          <a:lstStyle>
            <a:lvl1pPr marL="0" indent="0">
              <a:lnSpc>
                <a:spcPct val="100000"/>
              </a:lnSpc>
              <a:spcBef>
                <a:spcPts val="0"/>
              </a:spcBef>
              <a:buNone/>
              <a:defRPr sz="600">
                <a:solidFill>
                  <a:schemeClr val="bg1"/>
                </a:solidFill>
              </a:defRPr>
            </a:lvl1pPr>
          </a:lstStyle>
          <a:p>
            <a:endParaRPr lang="en-GB" dirty="0"/>
          </a:p>
        </p:txBody>
      </p:sp>
      <p:sp>
        <p:nvSpPr>
          <p:cNvPr id="50" name="Content Placeholder 2">
            <a:extLst>
              <a:ext uri="{FF2B5EF4-FFF2-40B4-BE49-F238E27FC236}">
                <a16:creationId xmlns:a16="http://schemas.microsoft.com/office/drawing/2014/main" id="{2E86DEF9-1E31-DB4E-A381-91058584D6F4}"/>
              </a:ext>
            </a:extLst>
          </p:cNvPr>
          <p:cNvSpPr>
            <a:spLocks noGrp="1"/>
          </p:cNvSpPr>
          <p:nvPr>
            <p:ph idx="43" hasCustomPrompt="1"/>
          </p:nvPr>
        </p:nvSpPr>
        <p:spPr>
          <a:xfrm>
            <a:off x="5540660" y="1835618"/>
            <a:ext cx="1580076" cy="599267"/>
          </a:xfrm>
        </p:spPr>
        <p:txBody>
          <a:bodyPr lIns="0" tIns="72000">
            <a:normAutofit/>
          </a:bodyPr>
          <a:lstStyle>
            <a:lvl1pPr marL="0" indent="0">
              <a:buClr>
                <a:schemeClr val="accent1"/>
              </a:buClr>
              <a:buNone/>
              <a:defRPr sz="1200" b="1"/>
            </a:lvl1pPr>
            <a:lvl2pPr marL="4763" indent="0">
              <a:buClr>
                <a:schemeClr val="accent1"/>
              </a:buClr>
              <a:buNone/>
              <a:tabLst/>
              <a:defRPr/>
            </a:lvl2pPr>
            <a:lvl3pPr marL="4763" indent="0">
              <a:buClr>
                <a:schemeClr val="accent1"/>
              </a:buClr>
              <a:buNone/>
              <a:tabLst/>
              <a:defRPr/>
            </a:lvl3pPr>
            <a:lvl4pPr marL="4763" indent="0">
              <a:buClr>
                <a:schemeClr val="accent1"/>
              </a:buClr>
              <a:buNone/>
              <a:tabLst/>
              <a:defRPr/>
            </a:lvl4pPr>
            <a:lvl5pPr marL="4763" indent="0">
              <a:buClr>
                <a:schemeClr val="accent1"/>
              </a:buClr>
              <a:buNone/>
              <a:tabLst/>
              <a:defRPr/>
            </a:lvl5pPr>
          </a:lstStyle>
          <a:p>
            <a:pPr lvl="0"/>
            <a:r>
              <a:rPr lang="en-US" dirty="0"/>
              <a:t>Edit Master text styles</a:t>
            </a:r>
          </a:p>
        </p:txBody>
      </p:sp>
      <p:cxnSp>
        <p:nvCxnSpPr>
          <p:cNvPr id="51" name="Straight Connector 50"/>
          <p:cNvCxnSpPr/>
          <p:nvPr userDrawn="1"/>
        </p:nvCxnSpPr>
        <p:spPr>
          <a:xfrm>
            <a:off x="5540660" y="1844676"/>
            <a:ext cx="1580076"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53" name="Text Placeholder 51"/>
          <p:cNvSpPr>
            <a:spLocks noGrp="1"/>
          </p:cNvSpPr>
          <p:nvPr>
            <p:ph type="body" sz="quarter" idx="44"/>
          </p:nvPr>
        </p:nvSpPr>
        <p:spPr>
          <a:xfrm>
            <a:off x="5540661" y="2434888"/>
            <a:ext cx="810518" cy="1472103"/>
          </a:xfrm>
        </p:spPr>
        <p:txBody>
          <a:bodyPr lIns="72000" tIns="72000" rIns="72000" bIns="72000">
            <a:noAutofit/>
          </a:bodyPr>
          <a:lstStyle>
            <a:lvl1pPr marL="0" indent="0">
              <a:lnSpc>
                <a:spcPct val="100000"/>
              </a:lnSpc>
              <a:spcBef>
                <a:spcPts val="0"/>
              </a:spcBef>
              <a:buNone/>
              <a:defRPr sz="675">
                <a:solidFill>
                  <a:schemeClr val="bg1"/>
                </a:solidFill>
              </a:defRPr>
            </a:lvl1pPr>
            <a:lvl2pPr marL="0" indent="0">
              <a:lnSpc>
                <a:spcPct val="100000"/>
              </a:lnSpc>
              <a:spcBef>
                <a:spcPts val="0"/>
              </a:spcBef>
              <a:buNone/>
              <a:defRPr sz="675">
                <a:solidFill>
                  <a:schemeClr val="bg1"/>
                </a:solidFill>
              </a:defRPr>
            </a:lvl2pPr>
            <a:lvl3pPr marL="0" indent="0">
              <a:lnSpc>
                <a:spcPct val="100000"/>
              </a:lnSpc>
              <a:spcBef>
                <a:spcPts val="0"/>
              </a:spcBef>
              <a:buNone/>
              <a:defRPr sz="675">
                <a:solidFill>
                  <a:schemeClr val="bg1"/>
                </a:solidFill>
              </a:defRPr>
            </a:lvl3pPr>
            <a:lvl4pPr marL="0" indent="0">
              <a:lnSpc>
                <a:spcPct val="100000"/>
              </a:lnSpc>
              <a:spcBef>
                <a:spcPts val="0"/>
              </a:spcBef>
              <a:buNone/>
              <a:defRPr sz="675">
                <a:solidFill>
                  <a:schemeClr val="bg1"/>
                </a:solidFill>
              </a:defRPr>
            </a:lvl4pPr>
            <a:lvl5pPr marL="0" indent="0">
              <a:lnSpc>
                <a:spcPct val="100000"/>
              </a:lnSpc>
              <a:spcBef>
                <a:spcPts val="0"/>
              </a:spcBef>
              <a:buNone/>
              <a:defRPr sz="675">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7" name="Picture Placeholder 53"/>
          <p:cNvSpPr>
            <a:spLocks noGrp="1"/>
          </p:cNvSpPr>
          <p:nvPr>
            <p:ph type="pic" sz="quarter" idx="45"/>
          </p:nvPr>
        </p:nvSpPr>
        <p:spPr>
          <a:xfrm>
            <a:off x="7276984" y="2434888"/>
            <a:ext cx="1580076" cy="1472103"/>
          </a:xfrm>
        </p:spPr>
        <p:txBody>
          <a:bodyPr lIns="0">
            <a:normAutofit/>
          </a:bodyPr>
          <a:lstStyle>
            <a:lvl1pPr marL="0" indent="0">
              <a:lnSpc>
                <a:spcPct val="100000"/>
              </a:lnSpc>
              <a:spcBef>
                <a:spcPts val="0"/>
              </a:spcBef>
              <a:buNone/>
              <a:defRPr sz="600">
                <a:solidFill>
                  <a:schemeClr val="bg1"/>
                </a:solidFill>
              </a:defRPr>
            </a:lvl1pPr>
          </a:lstStyle>
          <a:p>
            <a:endParaRPr lang="en-GB" dirty="0"/>
          </a:p>
        </p:txBody>
      </p:sp>
      <p:sp>
        <p:nvSpPr>
          <p:cNvPr id="58" name="Content Placeholder 2">
            <a:extLst>
              <a:ext uri="{FF2B5EF4-FFF2-40B4-BE49-F238E27FC236}">
                <a16:creationId xmlns:a16="http://schemas.microsoft.com/office/drawing/2014/main" id="{2E86DEF9-1E31-DB4E-A381-91058584D6F4}"/>
              </a:ext>
            </a:extLst>
          </p:cNvPr>
          <p:cNvSpPr>
            <a:spLocks noGrp="1"/>
          </p:cNvSpPr>
          <p:nvPr>
            <p:ph idx="46" hasCustomPrompt="1"/>
          </p:nvPr>
        </p:nvSpPr>
        <p:spPr>
          <a:xfrm>
            <a:off x="7276984" y="1835618"/>
            <a:ext cx="1580076" cy="599267"/>
          </a:xfrm>
        </p:spPr>
        <p:txBody>
          <a:bodyPr lIns="0" tIns="72000">
            <a:normAutofit/>
          </a:bodyPr>
          <a:lstStyle>
            <a:lvl1pPr marL="0" indent="0">
              <a:buClr>
                <a:schemeClr val="accent1"/>
              </a:buClr>
              <a:buNone/>
              <a:defRPr sz="1200" b="1"/>
            </a:lvl1pPr>
            <a:lvl2pPr marL="4763" indent="0">
              <a:buClr>
                <a:schemeClr val="accent1"/>
              </a:buClr>
              <a:buNone/>
              <a:tabLst/>
              <a:defRPr/>
            </a:lvl2pPr>
            <a:lvl3pPr marL="4763" indent="0">
              <a:buClr>
                <a:schemeClr val="accent1"/>
              </a:buClr>
              <a:buNone/>
              <a:tabLst/>
              <a:defRPr/>
            </a:lvl3pPr>
            <a:lvl4pPr marL="4763" indent="0">
              <a:buClr>
                <a:schemeClr val="accent1"/>
              </a:buClr>
              <a:buNone/>
              <a:tabLst/>
              <a:defRPr/>
            </a:lvl4pPr>
            <a:lvl5pPr marL="4763" indent="0">
              <a:buClr>
                <a:schemeClr val="accent1"/>
              </a:buClr>
              <a:buNone/>
              <a:tabLst/>
              <a:defRPr/>
            </a:lvl5pPr>
          </a:lstStyle>
          <a:p>
            <a:pPr lvl="0"/>
            <a:r>
              <a:rPr lang="en-US" dirty="0"/>
              <a:t>Edit Master text styles</a:t>
            </a:r>
          </a:p>
        </p:txBody>
      </p:sp>
      <p:cxnSp>
        <p:nvCxnSpPr>
          <p:cNvPr id="59" name="Straight Connector 58"/>
          <p:cNvCxnSpPr/>
          <p:nvPr userDrawn="1"/>
        </p:nvCxnSpPr>
        <p:spPr>
          <a:xfrm>
            <a:off x="7276984" y="1844676"/>
            <a:ext cx="1580076"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60" name="Text Placeholder 51"/>
          <p:cNvSpPr>
            <a:spLocks noGrp="1"/>
          </p:cNvSpPr>
          <p:nvPr>
            <p:ph type="body" sz="quarter" idx="47"/>
          </p:nvPr>
        </p:nvSpPr>
        <p:spPr>
          <a:xfrm>
            <a:off x="7276985" y="2434888"/>
            <a:ext cx="810518" cy="1472103"/>
          </a:xfrm>
        </p:spPr>
        <p:txBody>
          <a:bodyPr lIns="72000" tIns="72000" rIns="72000" bIns="72000">
            <a:noAutofit/>
          </a:bodyPr>
          <a:lstStyle>
            <a:lvl1pPr marL="0" indent="0">
              <a:lnSpc>
                <a:spcPct val="100000"/>
              </a:lnSpc>
              <a:spcBef>
                <a:spcPts val="0"/>
              </a:spcBef>
              <a:buNone/>
              <a:defRPr sz="675">
                <a:solidFill>
                  <a:schemeClr val="bg1"/>
                </a:solidFill>
              </a:defRPr>
            </a:lvl1pPr>
            <a:lvl2pPr marL="0" indent="0">
              <a:lnSpc>
                <a:spcPct val="100000"/>
              </a:lnSpc>
              <a:spcBef>
                <a:spcPts val="0"/>
              </a:spcBef>
              <a:buNone/>
              <a:defRPr sz="675">
                <a:solidFill>
                  <a:schemeClr val="bg1"/>
                </a:solidFill>
              </a:defRPr>
            </a:lvl2pPr>
            <a:lvl3pPr marL="0" indent="0">
              <a:lnSpc>
                <a:spcPct val="100000"/>
              </a:lnSpc>
              <a:spcBef>
                <a:spcPts val="0"/>
              </a:spcBef>
              <a:buNone/>
              <a:defRPr sz="675">
                <a:solidFill>
                  <a:schemeClr val="bg1"/>
                </a:solidFill>
              </a:defRPr>
            </a:lvl3pPr>
            <a:lvl4pPr marL="0" indent="0">
              <a:lnSpc>
                <a:spcPct val="100000"/>
              </a:lnSpc>
              <a:spcBef>
                <a:spcPts val="0"/>
              </a:spcBef>
              <a:buNone/>
              <a:defRPr sz="675">
                <a:solidFill>
                  <a:schemeClr val="bg1"/>
                </a:solidFill>
              </a:defRPr>
            </a:lvl4pPr>
            <a:lvl5pPr marL="0" indent="0">
              <a:lnSpc>
                <a:spcPct val="100000"/>
              </a:lnSpc>
              <a:spcBef>
                <a:spcPts val="0"/>
              </a:spcBef>
              <a:buNone/>
              <a:defRPr sz="675">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1" name="Text Placeholder 51"/>
          <p:cNvSpPr>
            <a:spLocks noGrp="1"/>
          </p:cNvSpPr>
          <p:nvPr>
            <p:ph type="body" sz="quarter" idx="48"/>
          </p:nvPr>
        </p:nvSpPr>
        <p:spPr>
          <a:xfrm>
            <a:off x="2079247" y="4805907"/>
            <a:ext cx="1569658" cy="705151"/>
          </a:xfrm>
        </p:spPr>
        <p:txBody>
          <a:bodyPr lIns="72000" tIns="72000" rIns="72000" bIns="72000" anchor="ctr" anchorCtr="0">
            <a:noAutofit/>
          </a:bodyPr>
          <a:lstStyle>
            <a:lvl1pPr marL="0" indent="0" algn="ctr">
              <a:lnSpc>
                <a:spcPct val="100000"/>
              </a:lnSpc>
              <a:spcBef>
                <a:spcPts val="0"/>
              </a:spcBef>
              <a:buNone/>
              <a:defRPr sz="900" b="1">
                <a:solidFill>
                  <a:schemeClr val="tx1"/>
                </a:solidFill>
              </a:defRPr>
            </a:lvl1pPr>
            <a:lvl2pPr marL="0" indent="0">
              <a:lnSpc>
                <a:spcPct val="100000"/>
              </a:lnSpc>
              <a:spcBef>
                <a:spcPts val="0"/>
              </a:spcBef>
              <a:buNone/>
              <a:defRPr sz="675">
                <a:solidFill>
                  <a:schemeClr val="bg1"/>
                </a:solidFill>
              </a:defRPr>
            </a:lvl2pPr>
            <a:lvl3pPr marL="0" indent="0">
              <a:lnSpc>
                <a:spcPct val="100000"/>
              </a:lnSpc>
              <a:spcBef>
                <a:spcPts val="0"/>
              </a:spcBef>
              <a:buNone/>
              <a:defRPr sz="675">
                <a:solidFill>
                  <a:schemeClr val="bg1"/>
                </a:solidFill>
              </a:defRPr>
            </a:lvl3pPr>
            <a:lvl4pPr marL="0" indent="0">
              <a:lnSpc>
                <a:spcPct val="100000"/>
              </a:lnSpc>
              <a:spcBef>
                <a:spcPts val="0"/>
              </a:spcBef>
              <a:buNone/>
              <a:defRPr sz="675">
                <a:solidFill>
                  <a:schemeClr val="bg1"/>
                </a:solidFill>
              </a:defRPr>
            </a:lvl4pPr>
            <a:lvl5pPr marL="0" indent="0">
              <a:lnSpc>
                <a:spcPct val="100000"/>
              </a:lnSpc>
              <a:spcBef>
                <a:spcPts val="0"/>
              </a:spcBef>
              <a:buNone/>
              <a:defRPr sz="675">
                <a:solidFill>
                  <a:schemeClr val="bg1"/>
                </a:solidFill>
              </a:defRPr>
            </a:lvl5pPr>
          </a:lstStyle>
          <a:p>
            <a:pPr lvl="0"/>
            <a:r>
              <a:rPr lang="en-US" dirty="0"/>
              <a:t>Click to edit Master text styles</a:t>
            </a:r>
          </a:p>
        </p:txBody>
      </p:sp>
      <p:sp>
        <p:nvSpPr>
          <p:cNvPr id="62" name="Text Placeholder 51"/>
          <p:cNvSpPr>
            <a:spLocks noGrp="1"/>
          </p:cNvSpPr>
          <p:nvPr>
            <p:ph type="body" sz="quarter" idx="49"/>
          </p:nvPr>
        </p:nvSpPr>
        <p:spPr>
          <a:xfrm>
            <a:off x="3816388" y="4805907"/>
            <a:ext cx="1569658" cy="705151"/>
          </a:xfrm>
        </p:spPr>
        <p:txBody>
          <a:bodyPr lIns="72000" tIns="72000" rIns="72000" bIns="72000" anchor="ctr" anchorCtr="0">
            <a:noAutofit/>
          </a:bodyPr>
          <a:lstStyle>
            <a:lvl1pPr marL="0" indent="0" algn="ctr">
              <a:lnSpc>
                <a:spcPct val="100000"/>
              </a:lnSpc>
              <a:spcBef>
                <a:spcPts val="0"/>
              </a:spcBef>
              <a:buNone/>
              <a:defRPr sz="900" b="1">
                <a:solidFill>
                  <a:schemeClr val="tx1"/>
                </a:solidFill>
              </a:defRPr>
            </a:lvl1pPr>
            <a:lvl2pPr marL="0" indent="0">
              <a:lnSpc>
                <a:spcPct val="100000"/>
              </a:lnSpc>
              <a:spcBef>
                <a:spcPts val="0"/>
              </a:spcBef>
              <a:buNone/>
              <a:defRPr sz="675">
                <a:solidFill>
                  <a:schemeClr val="bg1"/>
                </a:solidFill>
              </a:defRPr>
            </a:lvl2pPr>
            <a:lvl3pPr marL="0" indent="0">
              <a:lnSpc>
                <a:spcPct val="100000"/>
              </a:lnSpc>
              <a:spcBef>
                <a:spcPts val="0"/>
              </a:spcBef>
              <a:buNone/>
              <a:defRPr sz="675">
                <a:solidFill>
                  <a:schemeClr val="bg1"/>
                </a:solidFill>
              </a:defRPr>
            </a:lvl3pPr>
            <a:lvl4pPr marL="0" indent="0">
              <a:lnSpc>
                <a:spcPct val="100000"/>
              </a:lnSpc>
              <a:spcBef>
                <a:spcPts val="0"/>
              </a:spcBef>
              <a:buNone/>
              <a:defRPr sz="675">
                <a:solidFill>
                  <a:schemeClr val="bg1"/>
                </a:solidFill>
              </a:defRPr>
            </a:lvl4pPr>
            <a:lvl5pPr marL="0" indent="0">
              <a:lnSpc>
                <a:spcPct val="100000"/>
              </a:lnSpc>
              <a:spcBef>
                <a:spcPts val="0"/>
              </a:spcBef>
              <a:buNone/>
              <a:defRPr sz="675">
                <a:solidFill>
                  <a:schemeClr val="bg1"/>
                </a:solidFill>
              </a:defRPr>
            </a:lvl5pPr>
          </a:lstStyle>
          <a:p>
            <a:pPr lvl="0"/>
            <a:r>
              <a:rPr lang="en-US" dirty="0"/>
              <a:t>Click to edit Master text styles</a:t>
            </a:r>
          </a:p>
        </p:txBody>
      </p:sp>
      <p:sp>
        <p:nvSpPr>
          <p:cNvPr id="63" name="Text Placeholder 51"/>
          <p:cNvSpPr>
            <a:spLocks noGrp="1"/>
          </p:cNvSpPr>
          <p:nvPr>
            <p:ph type="body" sz="quarter" idx="50"/>
          </p:nvPr>
        </p:nvSpPr>
        <p:spPr>
          <a:xfrm>
            <a:off x="5553529" y="4805907"/>
            <a:ext cx="1569658" cy="705151"/>
          </a:xfrm>
        </p:spPr>
        <p:txBody>
          <a:bodyPr lIns="72000" tIns="72000" rIns="72000" bIns="72000" anchor="ctr" anchorCtr="0">
            <a:noAutofit/>
          </a:bodyPr>
          <a:lstStyle>
            <a:lvl1pPr marL="0" indent="0" algn="ctr">
              <a:lnSpc>
                <a:spcPct val="100000"/>
              </a:lnSpc>
              <a:spcBef>
                <a:spcPts val="0"/>
              </a:spcBef>
              <a:buNone/>
              <a:defRPr sz="900" b="1">
                <a:solidFill>
                  <a:schemeClr val="tx1"/>
                </a:solidFill>
              </a:defRPr>
            </a:lvl1pPr>
            <a:lvl2pPr marL="0" indent="0">
              <a:lnSpc>
                <a:spcPct val="100000"/>
              </a:lnSpc>
              <a:spcBef>
                <a:spcPts val="0"/>
              </a:spcBef>
              <a:buNone/>
              <a:defRPr sz="675">
                <a:solidFill>
                  <a:schemeClr val="bg1"/>
                </a:solidFill>
              </a:defRPr>
            </a:lvl2pPr>
            <a:lvl3pPr marL="0" indent="0">
              <a:lnSpc>
                <a:spcPct val="100000"/>
              </a:lnSpc>
              <a:spcBef>
                <a:spcPts val="0"/>
              </a:spcBef>
              <a:buNone/>
              <a:defRPr sz="675">
                <a:solidFill>
                  <a:schemeClr val="bg1"/>
                </a:solidFill>
              </a:defRPr>
            </a:lvl3pPr>
            <a:lvl4pPr marL="0" indent="0">
              <a:lnSpc>
                <a:spcPct val="100000"/>
              </a:lnSpc>
              <a:spcBef>
                <a:spcPts val="0"/>
              </a:spcBef>
              <a:buNone/>
              <a:defRPr sz="675">
                <a:solidFill>
                  <a:schemeClr val="bg1"/>
                </a:solidFill>
              </a:defRPr>
            </a:lvl4pPr>
            <a:lvl5pPr marL="0" indent="0">
              <a:lnSpc>
                <a:spcPct val="100000"/>
              </a:lnSpc>
              <a:spcBef>
                <a:spcPts val="0"/>
              </a:spcBef>
              <a:buNone/>
              <a:defRPr sz="675">
                <a:solidFill>
                  <a:schemeClr val="bg1"/>
                </a:solidFill>
              </a:defRPr>
            </a:lvl5pPr>
          </a:lstStyle>
          <a:p>
            <a:pPr lvl="0"/>
            <a:r>
              <a:rPr lang="en-US" dirty="0"/>
              <a:t>Click to edit Master text styles</a:t>
            </a:r>
          </a:p>
        </p:txBody>
      </p:sp>
      <p:sp>
        <p:nvSpPr>
          <p:cNvPr id="64" name="Text Placeholder 51"/>
          <p:cNvSpPr>
            <a:spLocks noGrp="1"/>
          </p:cNvSpPr>
          <p:nvPr>
            <p:ph type="body" sz="quarter" idx="51"/>
          </p:nvPr>
        </p:nvSpPr>
        <p:spPr>
          <a:xfrm>
            <a:off x="7290669" y="4805907"/>
            <a:ext cx="1569658" cy="705151"/>
          </a:xfrm>
        </p:spPr>
        <p:txBody>
          <a:bodyPr lIns="72000" tIns="72000" rIns="72000" bIns="72000" anchor="ctr" anchorCtr="0">
            <a:noAutofit/>
          </a:bodyPr>
          <a:lstStyle>
            <a:lvl1pPr marL="0" indent="0" algn="ctr">
              <a:lnSpc>
                <a:spcPct val="100000"/>
              </a:lnSpc>
              <a:spcBef>
                <a:spcPts val="0"/>
              </a:spcBef>
              <a:buNone/>
              <a:defRPr sz="900" b="1">
                <a:solidFill>
                  <a:schemeClr val="tx1"/>
                </a:solidFill>
              </a:defRPr>
            </a:lvl1pPr>
            <a:lvl2pPr marL="0" indent="0">
              <a:lnSpc>
                <a:spcPct val="100000"/>
              </a:lnSpc>
              <a:spcBef>
                <a:spcPts val="0"/>
              </a:spcBef>
              <a:buNone/>
              <a:defRPr sz="675">
                <a:solidFill>
                  <a:schemeClr val="bg1"/>
                </a:solidFill>
              </a:defRPr>
            </a:lvl2pPr>
            <a:lvl3pPr marL="0" indent="0">
              <a:lnSpc>
                <a:spcPct val="100000"/>
              </a:lnSpc>
              <a:spcBef>
                <a:spcPts val="0"/>
              </a:spcBef>
              <a:buNone/>
              <a:defRPr sz="675">
                <a:solidFill>
                  <a:schemeClr val="bg1"/>
                </a:solidFill>
              </a:defRPr>
            </a:lvl3pPr>
            <a:lvl4pPr marL="0" indent="0">
              <a:lnSpc>
                <a:spcPct val="100000"/>
              </a:lnSpc>
              <a:spcBef>
                <a:spcPts val="0"/>
              </a:spcBef>
              <a:buNone/>
              <a:defRPr sz="675">
                <a:solidFill>
                  <a:schemeClr val="bg1"/>
                </a:solidFill>
              </a:defRPr>
            </a:lvl4pPr>
            <a:lvl5pPr marL="0" indent="0">
              <a:lnSpc>
                <a:spcPct val="100000"/>
              </a:lnSpc>
              <a:spcBef>
                <a:spcPts val="0"/>
              </a:spcBef>
              <a:buNone/>
              <a:defRPr sz="675">
                <a:solidFill>
                  <a:schemeClr val="bg1"/>
                </a:solidFill>
              </a:defRPr>
            </a:lvl5pPr>
          </a:lstStyle>
          <a:p>
            <a:pPr lvl="0"/>
            <a:r>
              <a:rPr lang="en-US" dirty="0"/>
              <a:t>Click to edit Master text styles</a:t>
            </a:r>
          </a:p>
        </p:txBody>
      </p:sp>
      <p:sp>
        <p:nvSpPr>
          <p:cNvPr id="5" name="Footer Placeholder 4"/>
          <p:cNvSpPr>
            <a:spLocks noGrp="1"/>
          </p:cNvSpPr>
          <p:nvPr>
            <p:ph type="ftr" sz="quarter" idx="52"/>
          </p:nvPr>
        </p:nvSpPr>
        <p:spPr/>
        <p:txBody>
          <a:bodyPr/>
          <a:lstStyle>
            <a:lvl1pPr>
              <a:defRPr/>
            </a:lvl1pPr>
          </a:lstStyle>
          <a:p>
            <a:r>
              <a:rPr lang="en-US"/>
              <a:t>FINANCIAL PROFESSIONAL USE ONLY</a:t>
            </a:r>
            <a:endParaRPr lang="en-US" dirty="0"/>
          </a:p>
        </p:txBody>
      </p:sp>
      <p:sp>
        <p:nvSpPr>
          <p:cNvPr id="31" name="Text Placeholder 8">
            <a:extLst>
              <a:ext uri="{FF2B5EF4-FFF2-40B4-BE49-F238E27FC236}">
                <a16:creationId xmlns:a16="http://schemas.microsoft.com/office/drawing/2014/main" id="{DD319992-A10F-F24F-8E0B-A8511A3B7B7D}"/>
              </a:ext>
            </a:extLst>
          </p:cNvPr>
          <p:cNvSpPr>
            <a:spLocks noGrp="1"/>
          </p:cNvSpPr>
          <p:nvPr>
            <p:ph type="body" sz="quarter" idx="53"/>
          </p:nvPr>
        </p:nvSpPr>
        <p:spPr>
          <a:xfrm>
            <a:off x="359569" y="5935668"/>
            <a:ext cx="8497099" cy="398463"/>
          </a:xfrm>
        </p:spPr>
        <p:txBody>
          <a:bodyPr lIns="0" anchor="b" anchorCtr="0">
            <a:noAutofit/>
          </a:bodyPr>
          <a:lstStyle>
            <a:lvl1pPr marL="0" indent="0">
              <a:lnSpc>
                <a:spcPct val="100000"/>
              </a:lnSpc>
              <a:spcBef>
                <a:spcPts val="0"/>
              </a:spcBef>
              <a:buNone/>
              <a:defRPr sz="600"/>
            </a:lvl1pPr>
          </a:lstStyle>
          <a:p>
            <a:pPr lvl="0"/>
            <a:r>
              <a:rPr lang="en-US" dirty="0"/>
              <a:t>Click to edit Master text styles</a:t>
            </a:r>
            <a:endParaRPr lang="en-GB" dirty="0"/>
          </a:p>
        </p:txBody>
      </p:sp>
    </p:spTree>
    <p:extLst>
      <p:ext uri="{BB962C8B-B14F-4D97-AF65-F5344CB8AC3E}">
        <p14:creationId xmlns:p14="http://schemas.microsoft.com/office/powerpoint/2010/main" val="1551718998"/>
      </p:ext>
    </p:extLst>
  </p:cSld>
  <p:clrMapOvr>
    <a:masterClrMapping/>
  </p:clrMapOvr>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harts – 5 columns">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63AE1BA-BAB6-7B49-BFF8-D16FA1E89184}"/>
              </a:ext>
            </a:extLst>
          </p:cNvPr>
          <p:cNvSpPr>
            <a:spLocks noGrp="1"/>
          </p:cNvSpPr>
          <p:nvPr>
            <p:ph type="body" sz="quarter" idx="13"/>
          </p:nvPr>
        </p:nvSpPr>
        <p:spPr>
          <a:xfrm>
            <a:off x="5" y="983518"/>
            <a:ext cx="8856663" cy="861163"/>
          </a:xfrm>
        </p:spPr>
        <p:txBody>
          <a:bodyPr>
            <a:noAutofit/>
          </a:bodyPr>
          <a:lstStyle>
            <a:lvl1pPr marL="0" indent="0">
              <a:buNone/>
              <a:defRPr sz="1500">
                <a:solidFill>
                  <a:schemeClr val="accent1"/>
                </a:solidFill>
              </a:defRPr>
            </a:lvl1pPr>
            <a:lvl2pPr marL="138107" indent="0">
              <a:buNone/>
              <a:defRPr sz="1500">
                <a:solidFill>
                  <a:schemeClr val="accent2"/>
                </a:solidFill>
              </a:defRPr>
            </a:lvl2pPr>
            <a:lvl3pPr marL="270260" indent="0">
              <a:buNone/>
              <a:defRPr sz="1500">
                <a:solidFill>
                  <a:schemeClr val="accent2"/>
                </a:solidFill>
              </a:defRPr>
            </a:lvl3pPr>
            <a:lvl4pPr marL="403602" indent="0">
              <a:buNone/>
              <a:defRPr sz="1500">
                <a:solidFill>
                  <a:schemeClr val="accent2"/>
                </a:solidFill>
              </a:defRPr>
            </a:lvl4pPr>
            <a:lvl5pPr marL="536945" indent="0">
              <a:buNone/>
              <a:defRPr sz="1500">
                <a:solidFill>
                  <a:schemeClr val="accent2"/>
                </a:solidFill>
              </a:defRPr>
            </a:lvl5pPr>
          </a:lstStyle>
          <a:p>
            <a:pPr lvl="0"/>
            <a:r>
              <a:rPr lang="en-US" dirty="0"/>
              <a:t>Edit Master text styles</a:t>
            </a:r>
          </a:p>
        </p:txBody>
      </p:sp>
      <p:sp>
        <p:nvSpPr>
          <p:cNvPr id="4" name="Title 3"/>
          <p:cNvSpPr>
            <a:spLocks noGrp="1"/>
          </p:cNvSpPr>
          <p:nvPr>
            <p:ph type="title"/>
          </p:nvPr>
        </p:nvSpPr>
        <p:spPr>
          <a:xfrm>
            <a:off x="5" y="2"/>
            <a:ext cx="8856663" cy="981075"/>
          </a:xfrm>
        </p:spPr>
        <p:txBody>
          <a:bodyPr/>
          <a:lstStyle/>
          <a:p>
            <a:r>
              <a:rPr lang="en-US" dirty="0"/>
              <a:t>Click to edit Master title style</a:t>
            </a:r>
            <a:endParaRPr lang="en-GB" dirty="0"/>
          </a:p>
        </p:txBody>
      </p:sp>
      <p:sp>
        <p:nvSpPr>
          <p:cNvPr id="56" name="Text Placeholder 51"/>
          <p:cNvSpPr>
            <a:spLocks noGrp="1"/>
          </p:cNvSpPr>
          <p:nvPr>
            <p:ph type="body" sz="quarter" idx="19"/>
          </p:nvPr>
        </p:nvSpPr>
        <p:spPr>
          <a:xfrm>
            <a:off x="359570" y="1839224"/>
            <a:ext cx="8505825" cy="595663"/>
          </a:xfrm>
        </p:spPr>
        <p:txBody>
          <a:bodyPr lIns="0" tIns="0" rIns="0" bIns="0" anchor="t" anchorCtr="0">
            <a:noAutofit/>
          </a:bodyPr>
          <a:lstStyle>
            <a:lvl1pPr marL="0" indent="0" algn="l">
              <a:lnSpc>
                <a:spcPct val="100000"/>
              </a:lnSpc>
              <a:spcBef>
                <a:spcPts val="0"/>
              </a:spcBef>
              <a:buNone/>
              <a:defRPr sz="900" b="1">
                <a:solidFill>
                  <a:schemeClr val="tx1"/>
                </a:solidFill>
              </a:defRPr>
            </a:lvl1pPr>
            <a:lvl2pPr marL="0" indent="0">
              <a:lnSpc>
                <a:spcPct val="100000"/>
              </a:lnSpc>
              <a:spcBef>
                <a:spcPts val="0"/>
              </a:spcBef>
              <a:buNone/>
              <a:defRPr sz="675">
                <a:solidFill>
                  <a:schemeClr val="bg1"/>
                </a:solidFill>
              </a:defRPr>
            </a:lvl2pPr>
            <a:lvl3pPr marL="0" indent="0">
              <a:lnSpc>
                <a:spcPct val="100000"/>
              </a:lnSpc>
              <a:spcBef>
                <a:spcPts val="0"/>
              </a:spcBef>
              <a:buNone/>
              <a:defRPr sz="675">
                <a:solidFill>
                  <a:schemeClr val="bg1"/>
                </a:solidFill>
              </a:defRPr>
            </a:lvl3pPr>
            <a:lvl4pPr marL="0" indent="0">
              <a:lnSpc>
                <a:spcPct val="100000"/>
              </a:lnSpc>
              <a:spcBef>
                <a:spcPts val="0"/>
              </a:spcBef>
              <a:buNone/>
              <a:defRPr sz="675">
                <a:solidFill>
                  <a:schemeClr val="bg1"/>
                </a:solidFill>
              </a:defRPr>
            </a:lvl4pPr>
            <a:lvl5pPr marL="0" indent="0">
              <a:lnSpc>
                <a:spcPct val="100000"/>
              </a:lnSpc>
              <a:spcBef>
                <a:spcPts val="0"/>
              </a:spcBef>
              <a:buNone/>
              <a:defRPr sz="675">
                <a:solidFill>
                  <a:schemeClr val="bg1"/>
                </a:solidFill>
              </a:defRPr>
            </a:lvl5pPr>
          </a:lstStyle>
          <a:p>
            <a:pPr lvl="0"/>
            <a:r>
              <a:rPr lang="en-US" dirty="0"/>
              <a:t>Click to edit Master text styles</a:t>
            </a:r>
          </a:p>
        </p:txBody>
      </p:sp>
      <p:sp>
        <p:nvSpPr>
          <p:cNvPr id="5" name="Chart Placeholder 4"/>
          <p:cNvSpPr>
            <a:spLocks noGrp="1"/>
          </p:cNvSpPr>
          <p:nvPr>
            <p:ph type="chart" sz="quarter" idx="20"/>
          </p:nvPr>
        </p:nvSpPr>
        <p:spPr>
          <a:xfrm>
            <a:off x="359569" y="2435231"/>
            <a:ext cx="1597746" cy="1565275"/>
          </a:xfrm>
        </p:spPr>
        <p:txBody>
          <a:bodyPr lIns="0"/>
          <a:lstStyle/>
          <a:p>
            <a:endParaRPr lang="en-GB"/>
          </a:p>
        </p:txBody>
      </p:sp>
      <p:sp>
        <p:nvSpPr>
          <p:cNvPr id="40" name="Chart Placeholder 4"/>
          <p:cNvSpPr>
            <a:spLocks noGrp="1"/>
          </p:cNvSpPr>
          <p:nvPr>
            <p:ph type="chart" sz="quarter" idx="21"/>
          </p:nvPr>
        </p:nvSpPr>
        <p:spPr>
          <a:xfrm>
            <a:off x="2115686" y="2435231"/>
            <a:ext cx="1562100" cy="1565275"/>
          </a:xfrm>
        </p:spPr>
        <p:txBody>
          <a:bodyPr lIns="0"/>
          <a:lstStyle/>
          <a:p>
            <a:endParaRPr lang="en-GB"/>
          </a:p>
        </p:txBody>
      </p:sp>
      <p:sp>
        <p:nvSpPr>
          <p:cNvPr id="41" name="Chart Placeholder 4"/>
          <p:cNvSpPr>
            <a:spLocks noGrp="1"/>
          </p:cNvSpPr>
          <p:nvPr>
            <p:ph type="chart" sz="quarter" idx="22"/>
          </p:nvPr>
        </p:nvSpPr>
        <p:spPr>
          <a:xfrm>
            <a:off x="3836158" y="2435231"/>
            <a:ext cx="1571625" cy="1565275"/>
          </a:xfrm>
        </p:spPr>
        <p:txBody>
          <a:bodyPr lIns="0"/>
          <a:lstStyle/>
          <a:p>
            <a:endParaRPr lang="en-GB"/>
          </a:p>
        </p:txBody>
      </p:sp>
      <p:sp>
        <p:nvSpPr>
          <p:cNvPr id="42" name="Chart Placeholder 4"/>
          <p:cNvSpPr>
            <a:spLocks noGrp="1"/>
          </p:cNvSpPr>
          <p:nvPr>
            <p:ph type="chart" sz="quarter" idx="23"/>
          </p:nvPr>
        </p:nvSpPr>
        <p:spPr>
          <a:xfrm>
            <a:off x="5566154" y="2435231"/>
            <a:ext cx="1571625" cy="1565275"/>
          </a:xfrm>
        </p:spPr>
        <p:txBody>
          <a:bodyPr lIns="0"/>
          <a:lstStyle/>
          <a:p>
            <a:endParaRPr lang="en-GB"/>
          </a:p>
        </p:txBody>
      </p:sp>
      <p:sp>
        <p:nvSpPr>
          <p:cNvPr id="43" name="Chart Placeholder 4"/>
          <p:cNvSpPr>
            <a:spLocks noGrp="1"/>
          </p:cNvSpPr>
          <p:nvPr>
            <p:ph type="chart" sz="quarter" idx="24"/>
          </p:nvPr>
        </p:nvSpPr>
        <p:spPr>
          <a:xfrm>
            <a:off x="7296150" y="2435231"/>
            <a:ext cx="1569244" cy="1565275"/>
          </a:xfrm>
        </p:spPr>
        <p:txBody>
          <a:bodyPr lIns="0"/>
          <a:lstStyle/>
          <a:p>
            <a:endParaRPr lang="en-GB"/>
          </a:p>
        </p:txBody>
      </p:sp>
      <p:sp>
        <p:nvSpPr>
          <p:cNvPr id="16" name="Text Placeholder 8"/>
          <p:cNvSpPr>
            <a:spLocks noGrp="1"/>
          </p:cNvSpPr>
          <p:nvPr>
            <p:ph type="body" sz="quarter" idx="16"/>
          </p:nvPr>
        </p:nvSpPr>
        <p:spPr>
          <a:xfrm>
            <a:off x="359569" y="5935668"/>
            <a:ext cx="8497099" cy="398463"/>
          </a:xfrm>
        </p:spPr>
        <p:txBody>
          <a:bodyPr lIns="0" anchor="b" anchorCtr="0">
            <a:noAutofit/>
          </a:bodyPr>
          <a:lstStyle>
            <a:lvl1pPr marL="0" indent="0">
              <a:lnSpc>
                <a:spcPct val="100000"/>
              </a:lnSpc>
              <a:spcBef>
                <a:spcPts val="0"/>
              </a:spcBef>
              <a:buNone/>
              <a:defRPr sz="600"/>
            </a:lvl1pPr>
          </a:lstStyle>
          <a:p>
            <a:pPr lvl="0"/>
            <a:r>
              <a:rPr lang="en-US" dirty="0"/>
              <a:t>Click to edit Master text styles</a:t>
            </a:r>
            <a:endParaRPr lang="en-GB" dirty="0"/>
          </a:p>
        </p:txBody>
      </p:sp>
      <p:sp>
        <p:nvSpPr>
          <p:cNvPr id="3" name="Footer Placeholder 2"/>
          <p:cNvSpPr>
            <a:spLocks noGrp="1"/>
          </p:cNvSpPr>
          <p:nvPr>
            <p:ph type="ftr" sz="quarter" idx="25"/>
          </p:nvPr>
        </p:nvSpPr>
        <p:spPr/>
        <p:txBody>
          <a:bodyPr/>
          <a:lstStyle/>
          <a:p>
            <a:r>
              <a:rPr lang="en-US"/>
              <a:t>FINANCIAL PROFESSIONAL USE ONLY</a:t>
            </a:r>
            <a:endParaRPr lang="en-US" dirty="0"/>
          </a:p>
        </p:txBody>
      </p:sp>
    </p:spTree>
    <p:extLst>
      <p:ext uri="{BB962C8B-B14F-4D97-AF65-F5344CB8AC3E}">
        <p14:creationId xmlns:p14="http://schemas.microsoft.com/office/powerpoint/2010/main" val="3959754450"/>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Important informa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86DEF9-1E31-DB4E-A381-91058584D6F4}"/>
              </a:ext>
            </a:extLst>
          </p:cNvPr>
          <p:cNvSpPr>
            <a:spLocks noGrp="1"/>
          </p:cNvSpPr>
          <p:nvPr>
            <p:ph idx="1"/>
          </p:nvPr>
        </p:nvSpPr>
        <p:spPr>
          <a:xfrm>
            <a:off x="-1" y="1844679"/>
            <a:ext cx="8856663" cy="4256867"/>
          </a:xfrm>
        </p:spPr>
        <p:txBody>
          <a:bodyPr>
            <a:normAutofit/>
          </a:bodyPr>
          <a:lstStyle>
            <a:lvl1pPr marL="0" indent="0">
              <a:lnSpc>
                <a:spcPts val="1125"/>
              </a:lnSpc>
              <a:spcBef>
                <a:spcPts val="0"/>
              </a:spcBef>
              <a:spcAft>
                <a:spcPts val="563"/>
              </a:spcAft>
              <a:buClr>
                <a:schemeClr val="accent1"/>
              </a:buClr>
              <a:buNone/>
              <a:defRPr sz="900" b="1"/>
            </a:lvl1pPr>
            <a:lvl2pPr marL="0" indent="0">
              <a:lnSpc>
                <a:spcPts val="1125"/>
              </a:lnSpc>
              <a:spcBef>
                <a:spcPts val="0"/>
              </a:spcBef>
              <a:spcAft>
                <a:spcPts val="563"/>
              </a:spcAft>
              <a:buClr>
                <a:schemeClr val="accent1"/>
              </a:buClr>
              <a:buNone/>
              <a:defRPr sz="900"/>
            </a:lvl2pPr>
            <a:lvl3pPr marL="0" indent="0">
              <a:lnSpc>
                <a:spcPts val="1125"/>
              </a:lnSpc>
              <a:spcBef>
                <a:spcPts val="0"/>
              </a:spcBef>
              <a:spcAft>
                <a:spcPts val="563"/>
              </a:spcAft>
              <a:buClr>
                <a:schemeClr val="accent1"/>
              </a:buClr>
              <a:buNone/>
              <a:defRPr sz="900"/>
            </a:lvl3pPr>
            <a:lvl4pPr marL="0" indent="0">
              <a:lnSpc>
                <a:spcPts val="1125"/>
              </a:lnSpc>
              <a:spcBef>
                <a:spcPts val="0"/>
              </a:spcBef>
              <a:spcAft>
                <a:spcPts val="563"/>
              </a:spcAft>
              <a:buClr>
                <a:schemeClr val="accent1"/>
              </a:buClr>
              <a:buNone/>
              <a:defRPr sz="900"/>
            </a:lvl4pPr>
            <a:lvl5pPr marL="0" indent="0">
              <a:lnSpc>
                <a:spcPts val="1125"/>
              </a:lnSpc>
              <a:spcBef>
                <a:spcPts val="0"/>
              </a:spcBef>
              <a:spcAft>
                <a:spcPts val="563"/>
              </a:spcAft>
              <a:buClr>
                <a:schemeClr val="accent1"/>
              </a:buClr>
              <a:buNone/>
              <a:defRPr sz="9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itle 16">
            <a:extLst>
              <a:ext uri="{FF2B5EF4-FFF2-40B4-BE49-F238E27FC236}">
                <a16:creationId xmlns:a16="http://schemas.microsoft.com/office/drawing/2014/main" id="{C8D00AE2-24CD-E644-9239-AC0775CDE487}"/>
              </a:ext>
            </a:extLst>
          </p:cNvPr>
          <p:cNvSpPr>
            <a:spLocks noGrp="1"/>
          </p:cNvSpPr>
          <p:nvPr>
            <p:ph type="title"/>
          </p:nvPr>
        </p:nvSpPr>
        <p:spPr>
          <a:xfrm>
            <a:off x="5" y="7"/>
            <a:ext cx="8856663" cy="983511"/>
          </a:xfrm>
        </p:spPr>
        <p:txBody>
          <a:bodyPr bIns="0"/>
          <a:lstStyle/>
          <a:p>
            <a:r>
              <a:rPr lang="en-US" dirty="0"/>
              <a:t>Click to edit Master title style</a:t>
            </a:r>
          </a:p>
        </p:txBody>
      </p:sp>
      <p:sp>
        <p:nvSpPr>
          <p:cNvPr id="8" name="Text Placeholder 7">
            <a:extLst>
              <a:ext uri="{FF2B5EF4-FFF2-40B4-BE49-F238E27FC236}">
                <a16:creationId xmlns:a16="http://schemas.microsoft.com/office/drawing/2014/main" id="{963AE1BA-BAB6-7B49-BFF8-D16FA1E89184}"/>
              </a:ext>
            </a:extLst>
          </p:cNvPr>
          <p:cNvSpPr>
            <a:spLocks noGrp="1"/>
          </p:cNvSpPr>
          <p:nvPr>
            <p:ph type="body" sz="quarter" idx="13"/>
          </p:nvPr>
        </p:nvSpPr>
        <p:spPr>
          <a:xfrm>
            <a:off x="5" y="983518"/>
            <a:ext cx="8856663" cy="850709"/>
          </a:xfrm>
        </p:spPr>
        <p:txBody>
          <a:bodyPr>
            <a:noAutofit/>
          </a:bodyPr>
          <a:lstStyle>
            <a:lvl1pPr marL="0" indent="0">
              <a:buNone/>
              <a:defRPr sz="1500">
                <a:solidFill>
                  <a:schemeClr val="accent1"/>
                </a:solidFill>
              </a:defRPr>
            </a:lvl1pPr>
            <a:lvl2pPr marL="138107" indent="0">
              <a:buNone/>
              <a:defRPr sz="1500">
                <a:solidFill>
                  <a:schemeClr val="accent2"/>
                </a:solidFill>
              </a:defRPr>
            </a:lvl2pPr>
            <a:lvl3pPr marL="270260" indent="0">
              <a:buNone/>
              <a:defRPr sz="1500">
                <a:solidFill>
                  <a:schemeClr val="accent2"/>
                </a:solidFill>
              </a:defRPr>
            </a:lvl3pPr>
            <a:lvl4pPr marL="403602" indent="0">
              <a:buNone/>
              <a:defRPr sz="1500">
                <a:solidFill>
                  <a:schemeClr val="accent2"/>
                </a:solidFill>
              </a:defRPr>
            </a:lvl4pPr>
            <a:lvl5pPr marL="536945" indent="0">
              <a:buNone/>
              <a:defRPr sz="1500">
                <a:solidFill>
                  <a:schemeClr val="accent2"/>
                </a:solidFill>
              </a:defRPr>
            </a:lvl5pPr>
          </a:lstStyle>
          <a:p>
            <a:pPr lvl="0"/>
            <a:r>
              <a:rPr lang="en-US" dirty="0"/>
              <a:t>Edit Master text styles</a:t>
            </a:r>
          </a:p>
        </p:txBody>
      </p:sp>
      <p:sp>
        <p:nvSpPr>
          <p:cNvPr id="9" name="Text Placeholder 8"/>
          <p:cNvSpPr>
            <a:spLocks noGrp="1"/>
          </p:cNvSpPr>
          <p:nvPr>
            <p:ph type="body" sz="quarter" idx="16"/>
          </p:nvPr>
        </p:nvSpPr>
        <p:spPr>
          <a:xfrm>
            <a:off x="359569" y="6101548"/>
            <a:ext cx="8497099" cy="232583"/>
          </a:xfrm>
        </p:spPr>
        <p:txBody>
          <a:bodyPr lIns="0" anchor="b" anchorCtr="0">
            <a:noAutofit/>
          </a:bodyPr>
          <a:lstStyle>
            <a:lvl1pPr marL="0" indent="0">
              <a:lnSpc>
                <a:spcPct val="100000"/>
              </a:lnSpc>
              <a:spcBef>
                <a:spcPts val="0"/>
              </a:spcBef>
              <a:buNone/>
              <a:defRPr sz="600"/>
            </a:lvl1pPr>
          </a:lstStyle>
          <a:p>
            <a:pPr lvl="0"/>
            <a:r>
              <a:rPr lang="en-US" dirty="0"/>
              <a:t>Click to edit Master text styles</a:t>
            </a:r>
            <a:endParaRPr lang="en-GB" dirty="0"/>
          </a:p>
        </p:txBody>
      </p:sp>
      <p:sp>
        <p:nvSpPr>
          <p:cNvPr id="4" name="Footer Placeholder 3"/>
          <p:cNvSpPr>
            <a:spLocks noGrp="1"/>
          </p:cNvSpPr>
          <p:nvPr>
            <p:ph type="ftr" sz="quarter" idx="17"/>
          </p:nvPr>
        </p:nvSpPr>
        <p:spPr/>
        <p:txBody>
          <a:bodyPr/>
          <a:lstStyle/>
          <a:p>
            <a:r>
              <a:rPr lang="en-US"/>
              <a:t>FINANCIAL PROFESSIONAL USE ONLY</a:t>
            </a:r>
            <a:endParaRPr lang="en-US" dirty="0"/>
          </a:p>
        </p:txBody>
      </p:sp>
    </p:spTree>
    <p:extLst>
      <p:ext uri="{BB962C8B-B14F-4D97-AF65-F5344CB8AC3E}">
        <p14:creationId xmlns:p14="http://schemas.microsoft.com/office/powerpoint/2010/main" val="253437661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iographie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86DEF9-1E31-DB4E-A381-91058584D6F4}"/>
              </a:ext>
            </a:extLst>
          </p:cNvPr>
          <p:cNvSpPr>
            <a:spLocks noGrp="1"/>
          </p:cNvSpPr>
          <p:nvPr>
            <p:ph idx="1"/>
          </p:nvPr>
        </p:nvSpPr>
        <p:spPr>
          <a:xfrm>
            <a:off x="791766" y="1040697"/>
            <a:ext cx="7525153" cy="1748025"/>
          </a:xfrm>
          <a:solidFill>
            <a:schemeClr val="accent1">
              <a:lumMod val="20000"/>
              <a:lumOff val="80000"/>
              <a:alpha val="50000"/>
            </a:schemeClr>
          </a:solidFill>
        </p:spPr>
        <p:txBody>
          <a:bodyPr lIns="1800000" tIns="576000" bIns="576000">
            <a:noAutofit/>
          </a:bodyPr>
          <a:lstStyle>
            <a:lvl1pPr marL="0" indent="0">
              <a:buClr>
                <a:schemeClr val="accent1"/>
              </a:buClr>
              <a:buNone/>
              <a:defRPr sz="1350" b="1">
                <a:solidFill>
                  <a:schemeClr val="accent1"/>
                </a:solidFill>
              </a:defRPr>
            </a:lvl1pPr>
            <a:lvl2pPr marL="0" indent="0">
              <a:lnSpc>
                <a:spcPts val="1425"/>
              </a:lnSpc>
              <a:buClr>
                <a:schemeClr val="accent1"/>
              </a:buClr>
              <a:buNone/>
              <a:defRPr sz="1050" b="1"/>
            </a:lvl2pPr>
            <a:lvl3pPr marL="270260" indent="0">
              <a:buClr>
                <a:schemeClr val="accent1"/>
              </a:buClr>
              <a:buNone/>
              <a:defRPr sz="1200" b="1"/>
            </a:lvl3pPr>
            <a:lvl4pPr marL="403602" indent="0">
              <a:buClr>
                <a:schemeClr val="accent1"/>
              </a:buClr>
              <a:buNone/>
              <a:defRPr sz="1200" b="1"/>
            </a:lvl4pPr>
            <a:lvl5pPr marL="536945" indent="0">
              <a:buClr>
                <a:schemeClr val="accent1"/>
              </a:buClr>
              <a:buNone/>
              <a:defRPr sz="1200" b="1"/>
            </a:lvl5pPr>
          </a:lstStyle>
          <a:p>
            <a:pPr lvl="0"/>
            <a:r>
              <a:rPr lang="en-US" dirty="0"/>
              <a:t>Edit Master text styles</a:t>
            </a:r>
          </a:p>
          <a:p>
            <a:pPr lvl="1"/>
            <a:r>
              <a:rPr lang="en-US" dirty="0"/>
              <a:t>Second level</a:t>
            </a:r>
          </a:p>
        </p:txBody>
      </p:sp>
      <p:sp>
        <p:nvSpPr>
          <p:cNvPr id="17" name="Title 16">
            <a:extLst>
              <a:ext uri="{FF2B5EF4-FFF2-40B4-BE49-F238E27FC236}">
                <a16:creationId xmlns:a16="http://schemas.microsoft.com/office/drawing/2014/main" id="{C8D00AE2-24CD-E644-9239-AC0775CDE487}"/>
              </a:ext>
            </a:extLst>
          </p:cNvPr>
          <p:cNvSpPr>
            <a:spLocks noGrp="1"/>
          </p:cNvSpPr>
          <p:nvPr>
            <p:ph type="title"/>
          </p:nvPr>
        </p:nvSpPr>
        <p:spPr>
          <a:xfrm>
            <a:off x="5" y="7"/>
            <a:ext cx="8856663" cy="983511"/>
          </a:xfrm>
        </p:spPr>
        <p:txBody>
          <a:bodyPr bIns="0"/>
          <a:lstStyle/>
          <a:p>
            <a:r>
              <a:rPr lang="en-US" dirty="0"/>
              <a:t>Click to edit Master title style</a:t>
            </a:r>
          </a:p>
        </p:txBody>
      </p:sp>
      <p:sp>
        <p:nvSpPr>
          <p:cNvPr id="2" name="Footer Placeholder 1"/>
          <p:cNvSpPr>
            <a:spLocks noGrp="1"/>
          </p:cNvSpPr>
          <p:nvPr>
            <p:ph type="ftr" sz="quarter" idx="14"/>
          </p:nvPr>
        </p:nvSpPr>
        <p:spPr/>
        <p:txBody>
          <a:bodyPr/>
          <a:lstStyle>
            <a:lvl1pPr>
              <a:defRPr/>
            </a:lvl1pPr>
          </a:lstStyle>
          <a:p>
            <a:r>
              <a:rPr lang="en-US"/>
              <a:t>FINANCIAL PROFESSIONAL USE ONLY</a:t>
            </a:r>
            <a:endParaRPr lang="en-US" dirty="0"/>
          </a:p>
        </p:txBody>
      </p:sp>
      <p:sp>
        <p:nvSpPr>
          <p:cNvPr id="11" name="Picture Placeholder 10">
            <a:extLst>
              <a:ext uri="{FF2B5EF4-FFF2-40B4-BE49-F238E27FC236}">
                <a16:creationId xmlns:a16="http://schemas.microsoft.com/office/drawing/2014/main" id="{3C1B2363-FF45-9545-A715-5A355F687B80}"/>
              </a:ext>
            </a:extLst>
          </p:cNvPr>
          <p:cNvSpPr>
            <a:spLocks noGrp="1"/>
          </p:cNvSpPr>
          <p:nvPr>
            <p:ph type="pic" sz="quarter" idx="16"/>
          </p:nvPr>
        </p:nvSpPr>
        <p:spPr>
          <a:xfrm>
            <a:off x="791766" y="1041401"/>
            <a:ext cx="1052015" cy="1743975"/>
          </a:xfrm>
        </p:spPr>
        <p:txBody>
          <a:bodyPr lIns="0" anchor="ctr" anchorCtr="0">
            <a:normAutofit/>
          </a:bodyPr>
          <a:lstStyle>
            <a:lvl1pPr>
              <a:defRPr sz="750"/>
            </a:lvl1pPr>
          </a:lstStyle>
          <a:p>
            <a:endParaRPr lang="en-US"/>
          </a:p>
        </p:txBody>
      </p:sp>
      <p:sp>
        <p:nvSpPr>
          <p:cNvPr id="15" name="Text Placeholder 14">
            <a:extLst>
              <a:ext uri="{FF2B5EF4-FFF2-40B4-BE49-F238E27FC236}">
                <a16:creationId xmlns:a16="http://schemas.microsoft.com/office/drawing/2014/main" id="{76954F1F-30D9-4245-90A7-18E7F30C535C}"/>
              </a:ext>
            </a:extLst>
          </p:cNvPr>
          <p:cNvSpPr>
            <a:spLocks noGrp="1"/>
          </p:cNvSpPr>
          <p:nvPr>
            <p:ph type="body" sz="quarter" idx="18"/>
          </p:nvPr>
        </p:nvSpPr>
        <p:spPr>
          <a:xfrm>
            <a:off x="791766" y="3092736"/>
            <a:ext cx="7525153" cy="3281175"/>
          </a:xfrm>
        </p:spPr>
        <p:txBody>
          <a:bodyPr lIns="0" numCol="2" spcCol="432000">
            <a:noAutofit/>
          </a:bodyPr>
          <a:lstStyle>
            <a:lvl1pPr marL="0" indent="0">
              <a:lnSpc>
                <a:spcPts val="1275"/>
              </a:lnSpc>
              <a:spcBef>
                <a:spcPts val="0"/>
              </a:spcBef>
              <a:spcAft>
                <a:spcPts val="1275"/>
              </a:spcAft>
              <a:buNone/>
              <a:defRPr sz="1050">
                <a:solidFill>
                  <a:schemeClr val="accent1"/>
                </a:solidFill>
              </a:defRPr>
            </a:lvl1pPr>
            <a:lvl2pPr marL="0" indent="0">
              <a:lnSpc>
                <a:spcPts val="1125"/>
              </a:lnSpc>
              <a:spcBef>
                <a:spcPts val="0"/>
              </a:spcBef>
              <a:spcAft>
                <a:spcPts val="1125"/>
              </a:spcAft>
              <a:buNone/>
              <a:tabLst/>
              <a:defRPr sz="900"/>
            </a:lvl2pPr>
            <a:lvl3pPr marL="0" indent="0">
              <a:lnSpc>
                <a:spcPts val="1125"/>
              </a:lnSpc>
              <a:spcBef>
                <a:spcPts val="0"/>
              </a:spcBef>
              <a:spcAft>
                <a:spcPts val="0"/>
              </a:spcAft>
              <a:buNone/>
              <a:tabLst/>
              <a:defRPr sz="900" b="1"/>
            </a:lvl3pPr>
            <a:lvl4pPr marL="0" indent="0">
              <a:lnSpc>
                <a:spcPts val="1125"/>
              </a:lnSpc>
              <a:spcBef>
                <a:spcPts val="0"/>
              </a:spcBef>
              <a:spcAft>
                <a:spcPts val="1125"/>
              </a:spcAft>
              <a:buNone/>
              <a:tabLst/>
              <a:defRPr sz="900"/>
            </a:lvl4pPr>
            <a:lvl5pPr marL="0" indent="0">
              <a:lnSpc>
                <a:spcPts val="1125"/>
              </a:lnSpc>
              <a:spcBef>
                <a:spcPts val="0"/>
              </a:spcBef>
              <a:spcAft>
                <a:spcPts val="1125"/>
              </a:spcAft>
              <a:buNone/>
              <a:tabLst/>
              <a:defRPr sz="9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8" name="Straight Connector 17">
            <a:extLst>
              <a:ext uri="{FF2B5EF4-FFF2-40B4-BE49-F238E27FC236}">
                <a16:creationId xmlns:a16="http://schemas.microsoft.com/office/drawing/2014/main" id="{2952ACC9-F954-A34D-9671-5454007BBF0C}"/>
              </a:ext>
            </a:extLst>
          </p:cNvPr>
          <p:cNvCxnSpPr>
            <a:cxnSpLocks/>
          </p:cNvCxnSpPr>
          <p:nvPr userDrawn="1"/>
        </p:nvCxnSpPr>
        <p:spPr>
          <a:xfrm>
            <a:off x="791766" y="1014144"/>
            <a:ext cx="7525153"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E90473E-BA4E-9D4C-8949-CD03663F2A41}"/>
              </a:ext>
            </a:extLst>
          </p:cNvPr>
          <p:cNvCxnSpPr>
            <a:cxnSpLocks/>
          </p:cNvCxnSpPr>
          <p:nvPr userDrawn="1"/>
        </p:nvCxnSpPr>
        <p:spPr>
          <a:xfrm>
            <a:off x="791766" y="2792506"/>
            <a:ext cx="752515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7283773"/>
      </p:ext>
    </p:extLst>
  </p:cSld>
  <p:clrMapOvr>
    <a:masterClrMapping/>
  </p:clrMapOvr>
  <p:extLst>
    <p:ext uri="{DCECCB84-F9BA-43D5-87BE-67443E8EF086}">
      <p15:sldGuideLst xmlns:p15="http://schemas.microsoft.com/office/powerpoint/2012/main">
        <p15:guide id="1" pos="3749">
          <p15:clr>
            <a:srgbClr val="FBAE40"/>
          </p15:clr>
        </p15:guide>
        <p15:guide id="2" pos="4112">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9B0DC5-F387-4859-B32D-E6A7722B74B5}" type="datetimeFigureOut">
              <a:rPr lang="en-CA" smtClean="0"/>
              <a:t>2026-07-17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39005D60-89F8-414C-BA0E-DE0A69A87F83}" type="slidenum">
              <a:rPr lang="en-CA" smtClean="0"/>
              <a:t>‹#›</a:t>
            </a:fld>
            <a:endParaRPr lang="en-CA"/>
          </a:p>
        </p:txBody>
      </p:sp>
    </p:spTree>
    <p:extLst>
      <p:ext uri="{BB962C8B-B14F-4D97-AF65-F5344CB8AC3E}">
        <p14:creationId xmlns:p14="http://schemas.microsoft.com/office/powerpoint/2010/main" val="12244320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11" name="Freeform 5"/>
          <p:cNvSpPr>
            <a:spLocks/>
          </p:cNvSpPr>
          <p:nvPr userDrawn="1"/>
        </p:nvSpPr>
        <p:spPr bwMode="auto">
          <a:xfrm>
            <a:off x="2668191" y="1"/>
            <a:ext cx="6475810" cy="6867525"/>
          </a:xfrm>
          <a:custGeom>
            <a:avLst/>
            <a:gdLst>
              <a:gd name="T0" fmla="*/ 4156 w 9053"/>
              <a:gd name="T1" fmla="*/ 0 h 7199"/>
              <a:gd name="T2" fmla="*/ 4156 w 9053"/>
              <a:gd name="T3" fmla="*/ 0 h 7199"/>
              <a:gd name="T4" fmla="*/ 0 w 9053"/>
              <a:gd name="T5" fmla="*/ 7199 h 7199"/>
              <a:gd name="T6" fmla="*/ 9053 w 9053"/>
              <a:gd name="T7" fmla="*/ 7199 h 7199"/>
              <a:gd name="T8" fmla="*/ 9053 w 9053"/>
              <a:gd name="T9" fmla="*/ 0 h 7199"/>
              <a:gd name="T10" fmla="*/ 4156 w 9053"/>
              <a:gd name="T11" fmla="*/ 0 h 7199"/>
            </a:gdLst>
            <a:ahLst/>
            <a:cxnLst>
              <a:cxn ang="0">
                <a:pos x="T0" y="T1"/>
              </a:cxn>
              <a:cxn ang="0">
                <a:pos x="T2" y="T3"/>
              </a:cxn>
              <a:cxn ang="0">
                <a:pos x="T4" y="T5"/>
              </a:cxn>
              <a:cxn ang="0">
                <a:pos x="T6" y="T7"/>
              </a:cxn>
              <a:cxn ang="0">
                <a:pos x="T8" y="T9"/>
              </a:cxn>
              <a:cxn ang="0">
                <a:pos x="T10" y="T11"/>
              </a:cxn>
            </a:cxnLst>
            <a:rect l="0" t="0" r="r" b="b"/>
            <a:pathLst>
              <a:path w="9053" h="7199">
                <a:moveTo>
                  <a:pt x="4156" y="0"/>
                </a:moveTo>
                <a:lnTo>
                  <a:pt x="4156" y="0"/>
                </a:lnTo>
                <a:lnTo>
                  <a:pt x="0" y="7199"/>
                </a:lnTo>
                <a:lnTo>
                  <a:pt x="9053" y="7199"/>
                </a:lnTo>
                <a:lnTo>
                  <a:pt x="9053" y="0"/>
                </a:lnTo>
                <a:lnTo>
                  <a:pt x="4156" y="0"/>
                </a:lnTo>
                <a:close/>
              </a:path>
            </a:pathLst>
          </a:custGeom>
          <a:solidFill>
            <a:schemeClr val="tx1"/>
          </a:solidFill>
          <a:ln w="0">
            <a:solidFill>
              <a:srgbClr val="000000"/>
            </a:solidFill>
            <a:prstDash val="solid"/>
            <a:round/>
            <a:headEnd/>
            <a:tailEnd/>
          </a:ln>
        </p:spPr>
        <p:txBody>
          <a:bodyPr vert="horz" wrap="square" lIns="68580" tIns="34290" rIns="68580" bIns="34290" numCol="1" anchor="t" anchorCtr="0" compatLnSpc="1">
            <a:prstTxWarp prst="textNoShape">
              <a:avLst/>
            </a:prstTxWarp>
          </a:bodyPr>
          <a:lstStyle/>
          <a:p>
            <a:endParaRPr lang="en-GB" sz="1350"/>
          </a:p>
        </p:txBody>
      </p:sp>
      <p:sp>
        <p:nvSpPr>
          <p:cNvPr id="5" name="Picture Placeholder 4">
            <a:extLst>
              <a:ext uri="{FF2B5EF4-FFF2-40B4-BE49-F238E27FC236}">
                <a16:creationId xmlns:a16="http://schemas.microsoft.com/office/drawing/2014/main" id="{55CEA88D-3C12-7B4E-8FFE-314D44091964}"/>
              </a:ext>
            </a:extLst>
          </p:cNvPr>
          <p:cNvSpPr>
            <a:spLocks noGrp="1"/>
          </p:cNvSpPr>
          <p:nvPr>
            <p:ph type="pic" sz="quarter" idx="10"/>
          </p:nvPr>
        </p:nvSpPr>
        <p:spPr>
          <a:xfrm>
            <a:off x="359569" y="836614"/>
            <a:ext cx="4915612" cy="5659437"/>
          </a:xfrm>
          <a:custGeom>
            <a:avLst/>
            <a:gdLst>
              <a:gd name="connsiteX0" fmla="*/ 0 w 7621847"/>
              <a:gd name="connsiteY0" fmla="*/ 5660063 h 5660063"/>
              <a:gd name="connsiteX1" fmla="*/ 1415016 w 7621847"/>
              <a:gd name="connsiteY1" fmla="*/ 0 h 5660063"/>
              <a:gd name="connsiteX2" fmla="*/ 7621847 w 7621847"/>
              <a:gd name="connsiteY2" fmla="*/ 0 h 5660063"/>
              <a:gd name="connsiteX3" fmla="*/ 6206831 w 7621847"/>
              <a:gd name="connsiteY3" fmla="*/ 5660063 h 5660063"/>
              <a:gd name="connsiteX4" fmla="*/ 0 w 7621847"/>
              <a:gd name="connsiteY4" fmla="*/ 5660063 h 5660063"/>
              <a:gd name="connsiteX0" fmla="*/ 0 w 7621847"/>
              <a:gd name="connsiteY0" fmla="*/ 5660063 h 5660063"/>
              <a:gd name="connsiteX1" fmla="*/ 284 w 7621847"/>
              <a:gd name="connsiteY1" fmla="*/ 0 h 5660063"/>
              <a:gd name="connsiteX2" fmla="*/ 7621847 w 7621847"/>
              <a:gd name="connsiteY2" fmla="*/ 0 h 5660063"/>
              <a:gd name="connsiteX3" fmla="*/ 6206831 w 7621847"/>
              <a:gd name="connsiteY3" fmla="*/ 5660063 h 5660063"/>
              <a:gd name="connsiteX4" fmla="*/ 0 w 7621847"/>
              <a:gd name="connsiteY4" fmla="*/ 5660063 h 5660063"/>
              <a:gd name="connsiteX0" fmla="*/ 0 w 6540670"/>
              <a:gd name="connsiteY0" fmla="*/ 5665814 h 5665814"/>
              <a:gd name="connsiteX1" fmla="*/ 284 w 6540670"/>
              <a:gd name="connsiteY1" fmla="*/ 5751 h 5665814"/>
              <a:gd name="connsiteX2" fmla="*/ 6540670 w 6540670"/>
              <a:gd name="connsiteY2" fmla="*/ 0 h 5665814"/>
              <a:gd name="connsiteX3" fmla="*/ 6206831 w 6540670"/>
              <a:gd name="connsiteY3" fmla="*/ 5665814 h 5665814"/>
              <a:gd name="connsiteX4" fmla="*/ 0 w 6540670"/>
              <a:gd name="connsiteY4" fmla="*/ 5665814 h 5665814"/>
              <a:gd name="connsiteX0" fmla="*/ 0 w 6632685"/>
              <a:gd name="connsiteY0" fmla="*/ 5660063 h 5660063"/>
              <a:gd name="connsiteX1" fmla="*/ 284 w 6632685"/>
              <a:gd name="connsiteY1" fmla="*/ 0 h 5660063"/>
              <a:gd name="connsiteX2" fmla="*/ 6632685 w 6632685"/>
              <a:gd name="connsiteY2" fmla="*/ 172528 h 5660063"/>
              <a:gd name="connsiteX3" fmla="*/ 6206831 w 6632685"/>
              <a:gd name="connsiteY3" fmla="*/ 5660063 h 5660063"/>
              <a:gd name="connsiteX4" fmla="*/ 0 w 6632685"/>
              <a:gd name="connsiteY4" fmla="*/ 5660063 h 5660063"/>
              <a:gd name="connsiteX0" fmla="*/ 0 w 6563674"/>
              <a:gd name="connsiteY0" fmla="*/ 5660063 h 5660063"/>
              <a:gd name="connsiteX1" fmla="*/ 284 w 6563674"/>
              <a:gd name="connsiteY1" fmla="*/ 0 h 5660063"/>
              <a:gd name="connsiteX2" fmla="*/ 6563674 w 6563674"/>
              <a:gd name="connsiteY2" fmla="*/ 0 h 5660063"/>
              <a:gd name="connsiteX3" fmla="*/ 6206831 w 6563674"/>
              <a:gd name="connsiteY3" fmla="*/ 5660063 h 5660063"/>
              <a:gd name="connsiteX4" fmla="*/ 0 w 6563674"/>
              <a:gd name="connsiteY4" fmla="*/ 5660063 h 5660063"/>
              <a:gd name="connsiteX0" fmla="*/ 0 w 6563674"/>
              <a:gd name="connsiteY0" fmla="*/ 5660063 h 5665814"/>
              <a:gd name="connsiteX1" fmla="*/ 284 w 6563674"/>
              <a:gd name="connsiteY1" fmla="*/ 0 h 5665814"/>
              <a:gd name="connsiteX2" fmla="*/ 6563674 w 6563674"/>
              <a:gd name="connsiteY2" fmla="*/ 0 h 5665814"/>
              <a:gd name="connsiteX3" fmla="*/ 3296854 w 6563674"/>
              <a:gd name="connsiteY3" fmla="*/ 5665814 h 5665814"/>
              <a:gd name="connsiteX4" fmla="*/ 0 w 6563674"/>
              <a:gd name="connsiteY4" fmla="*/ 5660063 h 5665814"/>
              <a:gd name="connsiteX0" fmla="*/ 0 w 6563674"/>
              <a:gd name="connsiteY0" fmla="*/ 5660063 h 5660063"/>
              <a:gd name="connsiteX1" fmla="*/ 284 w 6563674"/>
              <a:gd name="connsiteY1" fmla="*/ 0 h 5660063"/>
              <a:gd name="connsiteX2" fmla="*/ 6563674 w 6563674"/>
              <a:gd name="connsiteY2" fmla="*/ 0 h 5660063"/>
              <a:gd name="connsiteX3" fmla="*/ 3319858 w 6563674"/>
              <a:gd name="connsiteY3" fmla="*/ 5464531 h 5660063"/>
              <a:gd name="connsiteX4" fmla="*/ 0 w 6563674"/>
              <a:gd name="connsiteY4" fmla="*/ 5660063 h 5660063"/>
              <a:gd name="connsiteX0" fmla="*/ 0 w 6563674"/>
              <a:gd name="connsiteY0" fmla="*/ 5660063 h 5660063"/>
              <a:gd name="connsiteX1" fmla="*/ 284 w 6563674"/>
              <a:gd name="connsiteY1" fmla="*/ 0 h 5660063"/>
              <a:gd name="connsiteX2" fmla="*/ 6563674 w 6563674"/>
              <a:gd name="connsiteY2" fmla="*/ 0 h 5660063"/>
              <a:gd name="connsiteX3" fmla="*/ 3296854 w 6563674"/>
              <a:gd name="connsiteY3" fmla="*/ 5660063 h 5660063"/>
              <a:gd name="connsiteX4" fmla="*/ 0 w 6563674"/>
              <a:gd name="connsiteY4" fmla="*/ 5660063 h 5660063"/>
              <a:gd name="connsiteX0" fmla="*/ 0 w 6554149"/>
              <a:gd name="connsiteY0" fmla="*/ 5660063 h 5660063"/>
              <a:gd name="connsiteX1" fmla="*/ 284 w 6554149"/>
              <a:gd name="connsiteY1" fmla="*/ 0 h 5660063"/>
              <a:gd name="connsiteX2" fmla="*/ 6554149 w 6554149"/>
              <a:gd name="connsiteY2" fmla="*/ 3175 h 5660063"/>
              <a:gd name="connsiteX3" fmla="*/ 3296854 w 6554149"/>
              <a:gd name="connsiteY3" fmla="*/ 5660063 h 5660063"/>
              <a:gd name="connsiteX4" fmla="*/ 0 w 6554149"/>
              <a:gd name="connsiteY4" fmla="*/ 5660063 h 56600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4149" h="5660063">
                <a:moveTo>
                  <a:pt x="0" y="5660063"/>
                </a:moveTo>
                <a:cubicBezTo>
                  <a:pt x="95" y="3773375"/>
                  <a:pt x="189" y="1886688"/>
                  <a:pt x="284" y="0"/>
                </a:cubicBezTo>
                <a:lnTo>
                  <a:pt x="6554149" y="3175"/>
                </a:lnTo>
                <a:lnTo>
                  <a:pt x="3296854" y="5660063"/>
                </a:lnTo>
                <a:lnTo>
                  <a:pt x="0" y="5660063"/>
                </a:lnTo>
                <a:close/>
              </a:path>
            </a:pathLst>
          </a:custGeom>
          <a:ln>
            <a:noFill/>
          </a:ln>
        </p:spPr>
        <p:txBody>
          <a:bodyPr lIns="0" rIns="0" anchor="ctr" anchorCtr="0"/>
          <a:lstStyle>
            <a:lvl1pPr algn="l">
              <a:defRPr/>
            </a:lvl1pPr>
          </a:lstStyle>
          <a:p>
            <a:endParaRPr lang="en-US" dirty="0"/>
          </a:p>
        </p:txBody>
      </p:sp>
      <p:sp>
        <p:nvSpPr>
          <p:cNvPr id="2" name="Title 1">
            <a:extLst>
              <a:ext uri="{FF2B5EF4-FFF2-40B4-BE49-F238E27FC236}">
                <a16:creationId xmlns:a16="http://schemas.microsoft.com/office/drawing/2014/main" id="{4B669512-494B-5C4C-A904-2CBABAFCC530}"/>
              </a:ext>
            </a:extLst>
          </p:cNvPr>
          <p:cNvSpPr>
            <a:spLocks noGrp="1"/>
          </p:cNvSpPr>
          <p:nvPr>
            <p:ph type="title"/>
          </p:nvPr>
        </p:nvSpPr>
        <p:spPr>
          <a:xfrm>
            <a:off x="6" y="5"/>
            <a:ext cx="4680342" cy="929995"/>
          </a:xfrm>
        </p:spPr>
        <p:txBody>
          <a:bodyPr anchor="t" anchorCtr="0"/>
          <a:lstStyle>
            <a:lvl1pPr>
              <a:defRPr sz="2100">
                <a:solidFill>
                  <a:schemeClr val="tx1"/>
                </a:solidFill>
              </a:defRPr>
            </a:lvl1pPr>
          </a:lstStyle>
          <a:p>
            <a:r>
              <a:rPr lang="en-US" dirty="0"/>
              <a:t>Click to edit Master title style</a:t>
            </a:r>
          </a:p>
        </p:txBody>
      </p:sp>
      <p:sp>
        <p:nvSpPr>
          <p:cNvPr id="4" name="Footer Placeholder 3"/>
          <p:cNvSpPr>
            <a:spLocks noGrp="1"/>
          </p:cNvSpPr>
          <p:nvPr>
            <p:ph type="ftr" sz="quarter" idx="11"/>
          </p:nvPr>
        </p:nvSpPr>
        <p:spPr/>
        <p:txBody>
          <a:bodyPr/>
          <a:lstStyle>
            <a:lvl1pPr>
              <a:defRPr>
                <a:solidFill>
                  <a:schemeClr val="bg1"/>
                </a:solidFill>
              </a:defRPr>
            </a:lvl1pPr>
          </a:lstStyle>
          <a:p>
            <a:r>
              <a:rPr lang="en-US" dirty="0"/>
              <a:t>FINANCIAL PROFESSIONAL USE ONLY</a:t>
            </a:r>
          </a:p>
        </p:txBody>
      </p:sp>
      <p:cxnSp>
        <p:nvCxnSpPr>
          <p:cNvPr id="17" name="Straight Connector 16">
            <a:extLst>
              <a:ext uri="{FF2B5EF4-FFF2-40B4-BE49-F238E27FC236}">
                <a16:creationId xmlns:a16="http://schemas.microsoft.com/office/drawing/2014/main" id="{5264E27B-0D2D-674C-939E-12B2D64CCCE1}"/>
              </a:ext>
            </a:extLst>
          </p:cNvPr>
          <p:cNvCxnSpPr>
            <a:cxnSpLocks/>
          </p:cNvCxnSpPr>
          <p:nvPr userDrawn="1"/>
        </p:nvCxnSpPr>
        <p:spPr>
          <a:xfrm>
            <a:off x="2824163" y="6498000"/>
            <a:ext cx="604123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EBF0345F-C29F-A345-B63D-EFF09A083EEC}"/>
              </a:ext>
            </a:extLst>
          </p:cNvPr>
          <p:cNvSpPr/>
          <p:nvPr userDrawn="1"/>
        </p:nvSpPr>
        <p:spPr>
          <a:xfrm>
            <a:off x="0" y="6535616"/>
            <a:ext cx="2057400" cy="3223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nvGrpSpPr>
          <p:cNvPr id="34" name="Group 4">
            <a:extLst>
              <a:ext uri="{FF2B5EF4-FFF2-40B4-BE49-F238E27FC236}">
                <a16:creationId xmlns:a16="http://schemas.microsoft.com/office/drawing/2014/main" id="{4839F2D2-E06A-0D4D-8872-16633786F20E}"/>
              </a:ext>
            </a:extLst>
          </p:cNvPr>
          <p:cNvGrpSpPr>
            <a:grpSpLocks noChangeAspect="1"/>
          </p:cNvGrpSpPr>
          <p:nvPr userDrawn="1"/>
        </p:nvGrpSpPr>
        <p:grpSpPr bwMode="auto">
          <a:xfrm>
            <a:off x="7594532" y="445857"/>
            <a:ext cx="1262528" cy="390757"/>
            <a:chOff x="956" y="1487"/>
            <a:chExt cx="5777" cy="1341"/>
          </a:xfrm>
          <a:solidFill>
            <a:schemeClr val="bg1"/>
          </a:solidFill>
        </p:grpSpPr>
        <p:sp>
          <p:nvSpPr>
            <p:cNvPr id="35" name="Freeform 5">
              <a:extLst>
                <a:ext uri="{FF2B5EF4-FFF2-40B4-BE49-F238E27FC236}">
                  <a16:creationId xmlns:a16="http://schemas.microsoft.com/office/drawing/2014/main" id="{1556461C-76A5-4747-988A-3C4AAF91F9B5}"/>
                </a:ext>
              </a:extLst>
            </p:cNvPr>
            <p:cNvSpPr>
              <a:spLocks noEditPoints="1"/>
            </p:cNvSpPr>
            <p:nvPr/>
          </p:nvSpPr>
          <p:spPr bwMode="auto">
            <a:xfrm>
              <a:off x="2526" y="1502"/>
              <a:ext cx="515" cy="570"/>
            </a:xfrm>
            <a:custGeom>
              <a:avLst/>
              <a:gdLst>
                <a:gd name="T0" fmla="*/ 856 w 856"/>
                <a:gd name="T1" fmla="*/ 895 h 946"/>
                <a:gd name="T2" fmla="*/ 856 w 856"/>
                <a:gd name="T3" fmla="*/ 895 h 946"/>
                <a:gd name="T4" fmla="*/ 835 w 856"/>
                <a:gd name="T5" fmla="*/ 893 h 946"/>
                <a:gd name="T6" fmla="*/ 712 w 856"/>
                <a:gd name="T7" fmla="*/ 803 h 946"/>
                <a:gd name="T8" fmla="*/ 574 w 856"/>
                <a:gd name="T9" fmla="*/ 587 h 946"/>
                <a:gd name="T10" fmla="*/ 486 w 856"/>
                <a:gd name="T11" fmla="*/ 476 h 946"/>
                <a:gd name="T12" fmla="*/ 737 w 856"/>
                <a:gd name="T13" fmla="*/ 249 h 946"/>
                <a:gd name="T14" fmla="*/ 362 w 856"/>
                <a:gd name="T15" fmla="*/ 0 h 946"/>
                <a:gd name="T16" fmla="*/ 0 w 856"/>
                <a:gd name="T17" fmla="*/ 0 h 946"/>
                <a:gd name="T18" fmla="*/ 0 w 856"/>
                <a:gd name="T19" fmla="*/ 50 h 946"/>
                <a:gd name="T20" fmla="*/ 41 w 856"/>
                <a:gd name="T21" fmla="*/ 53 h 946"/>
                <a:gd name="T22" fmla="*/ 107 w 856"/>
                <a:gd name="T23" fmla="*/ 142 h 946"/>
                <a:gd name="T24" fmla="*/ 107 w 856"/>
                <a:gd name="T25" fmla="*/ 803 h 946"/>
                <a:gd name="T26" fmla="*/ 41 w 856"/>
                <a:gd name="T27" fmla="*/ 893 h 946"/>
                <a:gd name="T28" fmla="*/ 0 w 856"/>
                <a:gd name="T29" fmla="*/ 895 h 946"/>
                <a:gd name="T30" fmla="*/ 0 w 856"/>
                <a:gd name="T31" fmla="*/ 946 h 946"/>
                <a:gd name="T32" fmla="*/ 388 w 856"/>
                <a:gd name="T33" fmla="*/ 946 h 946"/>
                <a:gd name="T34" fmla="*/ 388 w 856"/>
                <a:gd name="T35" fmla="*/ 895 h 946"/>
                <a:gd name="T36" fmla="*/ 342 w 856"/>
                <a:gd name="T37" fmla="*/ 893 h 946"/>
                <a:gd name="T38" fmla="*/ 281 w 856"/>
                <a:gd name="T39" fmla="*/ 803 h 946"/>
                <a:gd name="T40" fmla="*/ 281 w 856"/>
                <a:gd name="T41" fmla="*/ 496 h 946"/>
                <a:gd name="T42" fmla="*/ 381 w 856"/>
                <a:gd name="T43" fmla="*/ 587 h 946"/>
                <a:gd name="T44" fmla="*/ 508 w 856"/>
                <a:gd name="T45" fmla="*/ 803 h 946"/>
                <a:gd name="T46" fmla="*/ 600 w 856"/>
                <a:gd name="T47" fmla="*/ 946 h 946"/>
                <a:gd name="T48" fmla="*/ 856 w 856"/>
                <a:gd name="T49" fmla="*/ 946 h 946"/>
                <a:gd name="T50" fmla="*/ 856 w 856"/>
                <a:gd name="T51" fmla="*/ 895 h 946"/>
                <a:gd name="T52" fmla="*/ 549 w 856"/>
                <a:gd name="T53" fmla="*/ 247 h 946"/>
                <a:gd name="T54" fmla="*/ 549 w 856"/>
                <a:gd name="T55" fmla="*/ 247 h 946"/>
                <a:gd name="T56" fmla="*/ 341 w 856"/>
                <a:gd name="T57" fmla="*/ 440 h 946"/>
                <a:gd name="T58" fmla="*/ 281 w 856"/>
                <a:gd name="T59" fmla="*/ 435 h 946"/>
                <a:gd name="T60" fmla="*/ 281 w 856"/>
                <a:gd name="T61" fmla="*/ 142 h 946"/>
                <a:gd name="T62" fmla="*/ 291 w 856"/>
                <a:gd name="T63" fmla="*/ 80 h 946"/>
                <a:gd name="T64" fmla="*/ 361 w 856"/>
                <a:gd name="T65" fmla="*/ 64 h 946"/>
                <a:gd name="T66" fmla="*/ 549 w 856"/>
                <a:gd name="T67" fmla="*/ 247 h 9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56" h="946">
                  <a:moveTo>
                    <a:pt x="856" y="895"/>
                  </a:moveTo>
                  <a:lnTo>
                    <a:pt x="856" y="895"/>
                  </a:lnTo>
                  <a:lnTo>
                    <a:pt x="835" y="893"/>
                  </a:lnTo>
                  <a:cubicBezTo>
                    <a:pt x="785" y="886"/>
                    <a:pt x="767" y="890"/>
                    <a:pt x="712" y="803"/>
                  </a:cubicBezTo>
                  <a:lnTo>
                    <a:pt x="574" y="587"/>
                  </a:lnTo>
                  <a:cubicBezTo>
                    <a:pt x="528" y="515"/>
                    <a:pt x="518" y="500"/>
                    <a:pt x="486" y="476"/>
                  </a:cubicBezTo>
                  <a:cubicBezTo>
                    <a:pt x="580" y="466"/>
                    <a:pt x="737" y="405"/>
                    <a:pt x="737" y="249"/>
                  </a:cubicBezTo>
                  <a:cubicBezTo>
                    <a:pt x="737" y="82"/>
                    <a:pt x="576" y="0"/>
                    <a:pt x="362" y="0"/>
                  </a:cubicBezTo>
                  <a:cubicBezTo>
                    <a:pt x="307" y="0"/>
                    <a:pt x="86" y="1"/>
                    <a:pt x="0" y="0"/>
                  </a:cubicBezTo>
                  <a:lnTo>
                    <a:pt x="0" y="50"/>
                  </a:lnTo>
                  <a:lnTo>
                    <a:pt x="41" y="53"/>
                  </a:lnTo>
                  <a:cubicBezTo>
                    <a:pt x="95" y="57"/>
                    <a:pt x="107" y="64"/>
                    <a:pt x="107" y="142"/>
                  </a:cubicBezTo>
                  <a:lnTo>
                    <a:pt x="107" y="803"/>
                  </a:lnTo>
                  <a:cubicBezTo>
                    <a:pt x="107" y="882"/>
                    <a:pt x="95" y="889"/>
                    <a:pt x="41" y="893"/>
                  </a:cubicBezTo>
                  <a:lnTo>
                    <a:pt x="0" y="895"/>
                  </a:lnTo>
                  <a:lnTo>
                    <a:pt x="0" y="946"/>
                  </a:lnTo>
                  <a:cubicBezTo>
                    <a:pt x="86" y="945"/>
                    <a:pt x="345" y="945"/>
                    <a:pt x="388" y="946"/>
                  </a:cubicBezTo>
                  <a:lnTo>
                    <a:pt x="388" y="895"/>
                  </a:lnTo>
                  <a:lnTo>
                    <a:pt x="342" y="893"/>
                  </a:lnTo>
                  <a:cubicBezTo>
                    <a:pt x="287" y="889"/>
                    <a:pt x="281" y="883"/>
                    <a:pt x="281" y="803"/>
                  </a:cubicBezTo>
                  <a:lnTo>
                    <a:pt x="281" y="496"/>
                  </a:lnTo>
                  <a:cubicBezTo>
                    <a:pt x="318" y="496"/>
                    <a:pt x="332" y="506"/>
                    <a:pt x="381" y="587"/>
                  </a:cubicBezTo>
                  <a:lnTo>
                    <a:pt x="508" y="803"/>
                  </a:lnTo>
                  <a:cubicBezTo>
                    <a:pt x="525" y="834"/>
                    <a:pt x="589" y="925"/>
                    <a:pt x="600" y="946"/>
                  </a:cubicBezTo>
                  <a:cubicBezTo>
                    <a:pt x="623" y="945"/>
                    <a:pt x="840" y="945"/>
                    <a:pt x="856" y="946"/>
                  </a:cubicBezTo>
                  <a:lnTo>
                    <a:pt x="856" y="895"/>
                  </a:lnTo>
                  <a:close/>
                  <a:moveTo>
                    <a:pt x="549" y="247"/>
                  </a:moveTo>
                  <a:lnTo>
                    <a:pt x="549" y="247"/>
                  </a:lnTo>
                  <a:cubicBezTo>
                    <a:pt x="549" y="365"/>
                    <a:pt x="485" y="440"/>
                    <a:pt x="341" y="440"/>
                  </a:cubicBezTo>
                  <a:cubicBezTo>
                    <a:pt x="324" y="440"/>
                    <a:pt x="301" y="439"/>
                    <a:pt x="281" y="435"/>
                  </a:cubicBezTo>
                  <a:lnTo>
                    <a:pt x="281" y="142"/>
                  </a:lnTo>
                  <a:cubicBezTo>
                    <a:pt x="281" y="122"/>
                    <a:pt x="282" y="94"/>
                    <a:pt x="291" y="80"/>
                  </a:cubicBezTo>
                  <a:cubicBezTo>
                    <a:pt x="302" y="65"/>
                    <a:pt x="328" y="64"/>
                    <a:pt x="361" y="64"/>
                  </a:cubicBezTo>
                  <a:cubicBezTo>
                    <a:pt x="469" y="64"/>
                    <a:pt x="549" y="128"/>
                    <a:pt x="549" y="24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350" dirty="0"/>
            </a:p>
          </p:txBody>
        </p:sp>
        <p:sp>
          <p:nvSpPr>
            <p:cNvPr id="36" name="Freeform 6">
              <a:extLst>
                <a:ext uri="{FF2B5EF4-FFF2-40B4-BE49-F238E27FC236}">
                  <a16:creationId xmlns:a16="http://schemas.microsoft.com/office/drawing/2014/main" id="{1F53059C-7043-7F48-B936-E61B1435F53A}"/>
                </a:ext>
              </a:extLst>
            </p:cNvPr>
            <p:cNvSpPr>
              <a:spLocks/>
            </p:cNvSpPr>
            <p:nvPr/>
          </p:nvSpPr>
          <p:spPr bwMode="auto">
            <a:xfrm>
              <a:off x="3011" y="1652"/>
              <a:ext cx="453" cy="429"/>
            </a:xfrm>
            <a:custGeom>
              <a:avLst/>
              <a:gdLst>
                <a:gd name="T0" fmla="*/ 490 w 755"/>
                <a:gd name="T1" fmla="*/ 445 h 712"/>
                <a:gd name="T2" fmla="*/ 490 w 755"/>
                <a:gd name="T3" fmla="*/ 445 h 712"/>
                <a:gd name="T4" fmla="*/ 490 w 755"/>
                <a:gd name="T5" fmla="*/ 22 h 712"/>
                <a:gd name="T6" fmla="*/ 652 w 755"/>
                <a:gd name="T7" fmla="*/ 0 h 712"/>
                <a:gd name="T8" fmla="*/ 651 w 755"/>
                <a:gd name="T9" fmla="*/ 570 h 712"/>
                <a:gd name="T10" fmla="*/ 719 w 755"/>
                <a:gd name="T11" fmla="*/ 653 h 712"/>
                <a:gd name="T12" fmla="*/ 755 w 755"/>
                <a:gd name="T13" fmla="*/ 658 h 712"/>
                <a:gd name="T14" fmla="*/ 755 w 755"/>
                <a:gd name="T15" fmla="*/ 701 h 712"/>
                <a:gd name="T16" fmla="*/ 506 w 755"/>
                <a:gd name="T17" fmla="*/ 702 h 712"/>
                <a:gd name="T18" fmla="*/ 496 w 755"/>
                <a:gd name="T19" fmla="*/ 579 h 712"/>
                <a:gd name="T20" fmla="*/ 492 w 755"/>
                <a:gd name="T21" fmla="*/ 586 h 712"/>
                <a:gd name="T22" fmla="*/ 302 w 755"/>
                <a:gd name="T23" fmla="*/ 712 h 712"/>
                <a:gd name="T24" fmla="*/ 103 w 755"/>
                <a:gd name="T25" fmla="*/ 524 h 712"/>
                <a:gd name="T26" fmla="*/ 103 w 755"/>
                <a:gd name="T27" fmla="*/ 131 h 712"/>
                <a:gd name="T28" fmla="*/ 55 w 755"/>
                <a:gd name="T29" fmla="*/ 78 h 712"/>
                <a:gd name="T30" fmla="*/ 0 w 755"/>
                <a:gd name="T31" fmla="*/ 74 h 712"/>
                <a:gd name="T32" fmla="*/ 0 w 755"/>
                <a:gd name="T33" fmla="*/ 31 h 712"/>
                <a:gd name="T34" fmla="*/ 270 w 755"/>
                <a:gd name="T35" fmla="*/ 0 h 712"/>
                <a:gd name="T36" fmla="*/ 265 w 755"/>
                <a:gd name="T37" fmla="*/ 147 h 712"/>
                <a:gd name="T38" fmla="*/ 265 w 755"/>
                <a:gd name="T39" fmla="*/ 467 h 712"/>
                <a:gd name="T40" fmla="*/ 356 w 755"/>
                <a:gd name="T41" fmla="*/ 627 h 712"/>
                <a:gd name="T42" fmla="*/ 490 w 755"/>
                <a:gd name="T43" fmla="*/ 445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55" h="712">
                  <a:moveTo>
                    <a:pt x="490" y="445"/>
                  </a:moveTo>
                  <a:lnTo>
                    <a:pt x="490" y="445"/>
                  </a:lnTo>
                  <a:lnTo>
                    <a:pt x="490" y="22"/>
                  </a:lnTo>
                  <a:cubicBezTo>
                    <a:pt x="557" y="14"/>
                    <a:pt x="652" y="3"/>
                    <a:pt x="652" y="0"/>
                  </a:cubicBezTo>
                  <a:cubicBezTo>
                    <a:pt x="651" y="15"/>
                    <a:pt x="651" y="570"/>
                    <a:pt x="651" y="570"/>
                  </a:cubicBezTo>
                  <a:cubicBezTo>
                    <a:pt x="651" y="640"/>
                    <a:pt x="669" y="646"/>
                    <a:pt x="719" y="653"/>
                  </a:cubicBezTo>
                  <a:lnTo>
                    <a:pt x="755" y="658"/>
                  </a:lnTo>
                  <a:lnTo>
                    <a:pt x="755" y="701"/>
                  </a:lnTo>
                  <a:cubicBezTo>
                    <a:pt x="738" y="700"/>
                    <a:pt x="543" y="700"/>
                    <a:pt x="506" y="702"/>
                  </a:cubicBezTo>
                  <a:lnTo>
                    <a:pt x="496" y="579"/>
                  </a:lnTo>
                  <a:lnTo>
                    <a:pt x="492" y="586"/>
                  </a:lnTo>
                  <a:cubicBezTo>
                    <a:pt x="467" y="631"/>
                    <a:pt x="418" y="712"/>
                    <a:pt x="302" y="712"/>
                  </a:cubicBezTo>
                  <a:cubicBezTo>
                    <a:pt x="143" y="712"/>
                    <a:pt x="103" y="609"/>
                    <a:pt x="103" y="524"/>
                  </a:cubicBezTo>
                  <a:lnTo>
                    <a:pt x="103" y="131"/>
                  </a:lnTo>
                  <a:cubicBezTo>
                    <a:pt x="103" y="93"/>
                    <a:pt x="90" y="82"/>
                    <a:pt x="55" y="78"/>
                  </a:cubicBezTo>
                  <a:cubicBezTo>
                    <a:pt x="55" y="78"/>
                    <a:pt x="21" y="74"/>
                    <a:pt x="0" y="74"/>
                  </a:cubicBezTo>
                  <a:lnTo>
                    <a:pt x="0" y="31"/>
                  </a:lnTo>
                  <a:cubicBezTo>
                    <a:pt x="100" y="24"/>
                    <a:pt x="215" y="7"/>
                    <a:pt x="270" y="0"/>
                  </a:cubicBezTo>
                  <a:cubicBezTo>
                    <a:pt x="269" y="16"/>
                    <a:pt x="265" y="100"/>
                    <a:pt x="265" y="147"/>
                  </a:cubicBezTo>
                  <a:lnTo>
                    <a:pt x="265" y="467"/>
                  </a:lnTo>
                  <a:cubicBezTo>
                    <a:pt x="265" y="565"/>
                    <a:pt x="282" y="627"/>
                    <a:pt x="356" y="627"/>
                  </a:cubicBezTo>
                  <a:cubicBezTo>
                    <a:pt x="427" y="627"/>
                    <a:pt x="490" y="544"/>
                    <a:pt x="490" y="44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350"/>
            </a:p>
          </p:txBody>
        </p:sp>
        <p:sp>
          <p:nvSpPr>
            <p:cNvPr id="37" name="Freeform 7">
              <a:extLst>
                <a:ext uri="{FF2B5EF4-FFF2-40B4-BE49-F238E27FC236}">
                  <a16:creationId xmlns:a16="http://schemas.microsoft.com/office/drawing/2014/main" id="{45BE98A2-C605-CF4C-A719-E865CBCC5DF3}"/>
                </a:ext>
              </a:extLst>
            </p:cNvPr>
            <p:cNvSpPr>
              <a:spLocks/>
            </p:cNvSpPr>
            <p:nvPr/>
          </p:nvSpPr>
          <p:spPr bwMode="auto">
            <a:xfrm>
              <a:off x="3487" y="1651"/>
              <a:ext cx="313" cy="430"/>
            </a:xfrm>
            <a:custGeom>
              <a:avLst/>
              <a:gdLst>
                <a:gd name="T0" fmla="*/ 228 w 521"/>
                <a:gd name="T1" fmla="*/ 714 h 714"/>
                <a:gd name="T2" fmla="*/ 228 w 521"/>
                <a:gd name="T3" fmla="*/ 714 h 714"/>
                <a:gd name="T4" fmla="*/ 16 w 521"/>
                <a:gd name="T5" fmla="*/ 676 h 714"/>
                <a:gd name="T6" fmla="*/ 8 w 521"/>
                <a:gd name="T7" fmla="*/ 508 h 714"/>
                <a:gd name="T8" fmla="*/ 51 w 521"/>
                <a:gd name="T9" fmla="*/ 508 h 714"/>
                <a:gd name="T10" fmla="*/ 230 w 521"/>
                <a:gd name="T11" fmla="*/ 667 h 714"/>
                <a:gd name="T12" fmla="*/ 370 w 521"/>
                <a:gd name="T13" fmla="*/ 548 h 714"/>
                <a:gd name="T14" fmla="*/ 276 w 521"/>
                <a:gd name="T15" fmla="*/ 433 h 714"/>
                <a:gd name="T16" fmla="*/ 202 w 521"/>
                <a:gd name="T17" fmla="*/ 411 h 714"/>
                <a:gd name="T18" fmla="*/ 0 w 521"/>
                <a:gd name="T19" fmla="*/ 204 h 714"/>
                <a:gd name="T20" fmla="*/ 267 w 521"/>
                <a:gd name="T21" fmla="*/ 0 h 714"/>
                <a:gd name="T22" fmla="*/ 465 w 521"/>
                <a:gd name="T23" fmla="*/ 39 h 714"/>
                <a:gd name="T24" fmla="*/ 473 w 521"/>
                <a:gd name="T25" fmla="*/ 198 h 714"/>
                <a:gd name="T26" fmla="*/ 430 w 521"/>
                <a:gd name="T27" fmla="*/ 198 h 714"/>
                <a:gd name="T28" fmla="*/ 267 w 521"/>
                <a:gd name="T29" fmla="*/ 47 h 714"/>
                <a:gd name="T30" fmla="*/ 149 w 521"/>
                <a:gd name="T31" fmla="*/ 163 h 714"/>
                <a:gd name="T32" fmla="*/ 231 w 521"/>
                <a:gd name="T33" fmla="*/ 268 h 714"/>
                <a:gd name="T34" fmla="*/ 318 w 521"/>
                <a:gd name="T35" fmla="*/ 294 h 714"/>
                <a:gd name="T36" fmla="*/ 521 w 521"/>
                <a:gd name="T37" fmla="*/ 491 h 714"/>
                <a:gd name="T38" fmla="*/ 228 w 521"/>
                <a:gd name="T39" fmla="*/ 714 h 7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21" h="714">
                  <a:moveTo>
                    <a:pt x="228" y="714"/>
                  </a:moveTo>
                  <a:lnTo>
                    <a:pt x="228" y="714"/>
                  </a:lnTo>
                  <a:cubicBezTo>
                    <a:pt x="154" y="714"/>
                    <a:pt x="84" y="701"/>
                    <a:pt x="16" y="676"/>
                  </a:cubicBezTo>
                  <a:lnTo>
                    <a:pt x="8" y="508"/>
                  </a:lnTo>
                  <a:lnTo>
                    <a:pt x="51" y="508"/>
                  </a:lnTo>
                  <a:cubicBezTo>
                    <a:pt x="52" y="601"/>
                    <a:pt x="110" y="667"/>
                    <a:pt x="230" y="667"/>
                  </a:cubicBezTo>
                  <a:cubicBezTo>
                    <a:pt x="313" y="667"/>
                    <a:pt x="370" y="619"/>
                    <a:pt x="370" y="548"/>
                  </a:cubicBezTo>
                  <a:cubicBezTo>
                    <a:pt x="370" y="483"/>
                    <a:pt x="324" y="448"/>
                    <a:pt x="276" y="433"/>
                  </a:cubicBezTo>
                  <a:lnTo>
                    <a:pt x="202" y="411"/>
                  </a:lnTo>
                  <a:cubicBezTo>
                    <a:pt x="90" y="378"/>
                    <a:pt x="0" y="339"/>
                    <a:pt x="0" y="204"/>
                  </a:cubicBezTo>
                  <a:cubicBezTo>
                    <a:pt x="0" y="84"/>
                    <a:pt x="129" y="0"/>
                    <a:pt x="267" y="0"/>
                  </a:cubicBezTo>
                  <a:cubicBezTo>
                    <a:pt x="375" y="0"/>
                    <a:pt x="437" y="26"/>
                    <a:pt x="465" y="39"/>
                  </a:cubicBezTo>
                  <a:lnTo>
                    <a:pt x="473" y="198"/>
                  </a:lnTo>
                  <a:lnTo>
                    <a:pt x="430" y="198"/>
                  </a:lnTo>
                  <a:cubicBezTo>
                    <a:pt x="429" y="100"/>
                    <a:pt x="356" y="47"/>
                    <a:pt x="267" y="47"/>
                  </a:cubicBezTo>
                  <a:cubicBezTo>
                    <a:pt x="199" y="47"/>
                    <a:pt x="149" y="97"/>
                    <a:pt x="149" y="163"/>
                  </a:cubicBezTo>
                  <a:cubicBezTo>
                    <a:pt x="149" y="217"/>
                    <a:pt x="177" y="252"/>
                    <a:pt x="231" y="268"/>
                  </a:cubicBezTo>
                  <a:lnTo>
                    <a:pt x="318" y="294"/>
                  </a:lnTo>
                  <a:cubicBezTo>
                    <a:pt x="418" y="324"/>
                    <a:pt x="521" y="363"/>
                    <a:pt x="521" y="491"/>
                  </a:cubicBezTo>
                  <a:cubicBezTo>
                    <a:pt x="521" y="625"/>
                    <a:pt x="412" y="714"/>
                    <a:pt x="228" y="714"/>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350"/>
            </a:p>
          </p:txBody>
        </p:sp>
        <p:sp>
          <p:nvSpPr>
            <p:cNvPr id="38" name="Freeform 8">
              <a:extLst>
                <a:ext uri="{FF2B5EF4-FFF2-40B4-BE49-F238E27FC236}">
                  <a16:creationId xmlns:a16="http://schemas.microsoft.com/office/drawing/2014/main" id="{FD9540C9-B83A-1047-913C-D8EB3A8B8960}"/>
                </a:ext>
              </a:extLst>
            </p:cNvPr>
            <p:cNvSpPr>
              <a:spLocks/>
            </p:cNvSpPr>
            <p:nvPr/>
          </p:nvSpPr>
          <p:spPr bwMode="auto">
            <a:xfrm>
              <a:off x="3839" y="1651"/>
              <a:ext cx="313" cy="430"/>
            </a:xfrm>
            <a:custGeom>
              <a:avLst/>
              <a:gdLst>
                <a:gd name="T0" fmla="*/ 228 w 521"/>
                <a:gd name="T1" fmla="*/ 714 h 714"/>
                <a:gd name="T2" fmla="*/ 228 w 521"/>
                <a:gd name="T3" fmla="*/ 714 h 714"/>
                <a:gd name="T4" fmla="*/ 16 w 521"/>
                <a:gd name="T5" fmla="*/ 676 h 714"/>
                <a:gd name="T6" fmla="*/ 8 w 521"/>
                <a:gd name="T7" fmla="*/ 508 h 714"/>
                <a:gd name="T8" fmla="*/ 51 w 521"/>
                <a:gd name="T9" fmla="*/ 508 h 714"/>
                <a:gd name="T10" fmla="*/ 230 w 521"/>
                <a:gd name="T11" fmla="*/ 667 h 714"/>
                <a:gd name="T12" fmla="*/ 370 w 521"/>
                <a:gd name="T13" fmla="*/ 548 h 714"/>
                <a:gd name="T14" fmla="*/ 276 w 521"/>
                <a:gd name="T15" fmla="*/ 433 h 714"/>
                <a:gd name="T16" fmla="*/ 202 w 521"/>
                <a:gd name="T17" fmla="*/ 411 h 714"/>
                <a:gd name="T18" fmla="*/ 0 w 521"/>
                <a:gd name="T19" fmla="*/ 204 h 714"/>
                <a:gd name="T20" fmla="*/ 267 w 521"/>
                <a:gd name="T21" fmla="*/ 0 h 714"/>
                <a:gd name="T22" fmla="*/ 465 w 521"/>
                <a:gd name="T23" fmla="*/ 39 h 714"/>
                <a:gd name="T24" fmla="*/ 473 w 521"/>
                <a:gd name="T25" fmla="*/ 198 h 714"/>
                <a:gd name="T26" fmla="*/ 430 w 521"/>
                <a:gd name="T27" fmla="*/ 198 h 714"/>
                <a:gd name="T28" fmla="*/ 267 w 521"/>
                <a:gd name="T29" fmla="*/ 47 h 714"/>
                <a:gd name="T30" fmla="*/ 149 w 521"/>
                <a:gd name="T31" fmla="*/ 163 h 714"/>
                <a:gd name="T32" fmla="*/ 231 w 521"/>
                <a:gd name="T33" fmla="*/ 268 h 714"/>
                <a:gd name="T34" fmla="*/ 318 w 521"/>
                <a:gd name="T35" fmla="*/ 294 h 714"/>
                <a:gd name="T36" fmla="*/ 521 w 521"/>
                <a:gd name="T37" fmla="*/ 491 h 714"/>
                <a:gd name="T38" fmla="*/ 228 w 521"/>
                <a:gd name="T39" fmla="*/ 714 h 7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21" h="714">
                  <a:moveTo>
                    <a:pt x="228" y="714"/>
                  </a:moveTo>
                  <a:lnTo>
                    <a:pt x="228" y="714"/>
                  </a:lnTo>
                  <a:cubicBezTo>
                    <a:pt x="153" y="714"/>
                    <a:pt x="83" y="701"/>
                    <a:pt x="16" y="676"/>
                  </a:cubicBezTo>
                  <a:lnTo>
                    <a:pt x="8" y="508"/>
                  </a:lnTo>
                  <a:lnTo>
                    <a:pt x="51" y="508"/>
                  </a:lnTo>
                  <a:cubicBezTo>
                    <a:pt x="52" y="601"/>
                    <a:pt x="110" y="667"/>
                    <a:pt x="230" y="667"/>
                  </a:cubicBezTo>
                  <a:cubicBezTo>
                    <a:pt x="313" y="667"/>
                    <a:pt x="370" y="619"/>
                    <a:pt x="370" y="548"/>
                  </a:cubicBezTo>
                  <a:cubicBezTo>
                    <a:pt x="370" y="483"/>
                    <a:pt x="324" y="448"/>
                    <a:pt x="276" y="433"/>
                  </a:cubicBezTo>
                  <a:lnTo>
                    <a:pt x="202" y="411"/>
                  </a:lnTo>
                  <a:cubicBezTo>
                    <a:pt x="89" y="378"/>
                    <a:pt x="0" y="339"/>
                    <a:pt x="0" y="204"/>
                  </a:cubicBezTo>
                  <a:cubicBezTo>
                    <a:pt x="0" y="84"/>
                    <a:pt x="129" y="0"/>
                    <a:pt x="267" y="0"/>
                  </a:cubicBezTo>
                  <a:cubicBezTo>
                    <a:pt x="375" y="0"/>
                    <a:pt x="437" y="26"/>
                    <a:pt x="465" y="39"/>
                  </a:cubicBezTo>
                  <a:lnTo>
                    <a:pt x="473" y="198"/>
                  </a:lnTo>
                  <a:lnTo>
                    <a:pt x="430" y="198"/>
                  </a:lnTo>
                  <a:cubicBezTo>
                    <a:pt x="429" y="100"/>
                    <a:pt x="356" y="47"/>
                    <a:pt x="267" y="47"/>
                  </a:cubicBezTo>
                  <a:cubicBezTo>
                    <a:pt x="199" y="47"/>
                    <a:pt x="149" y="97"/>
                    <a:pt x="149" y="163"/>
                  </a:cubicBezTo>
                  <a:cubicBezTo>
                    <a:pt x="149" y="217"/>
                    <a:pt x="177" y="252"/>
                    <a:pt x="231" y="268"/>
                  </a:cubicBezTo>
                  <a:lnTo>
                    <a:pt x="318" y="294"/>
                  </a:lnTo>
                  <a:cubicBezTo>
                    <a:pt x="418" y="324"/>
                    <a:pt x="521" y="363"/>
                    <a:pt x="521" y="491"/>
                  </a:cubicBezTo>
                  <a:cubicBezTo>
                    <a:pt x="521" y="625"/>
                    <a:pt x="412" y="714"/>
                    <a:pt x="228" y="714"/>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350"/>
            </a:p>
          </p:txBody>
        </p:sp>
        <p:sp>
          <p:nvSpPr>
            <p:cNvPr id="39" name="Freeform 9">
              <a:extLst>
                <a:ext uri="{FF2B5EF4-FFF2-40B4-BE49-F238E27FC236}">
                  <a16:creationId xmlns:a16="http://schemas.microsoft.com/office/drawing/2014/main" id="{FE97FC72-E85B-B547-9C4E-BC4A94CED3C8}"/>
                </a:ext>
              </a:extLst>
            </p:cNvPr>
            <p:cNvSpPr>
              <a:spLocks noEditPoints="1"/>
            </p:cNvSpPr>
            <p:nvPr/>
          </p:nvSpPr>
          <p:spPr bwMode="auto">
            <a:xfrm>
              <a:off x="4186" y="1651"/>
              <a:ext cx="377" cy="431"/>
            </a:xfrm>
            <a:custGeom>
              <a:avLst/>
              <a:gdLst>
                <a:gd name="T0" fmla="*/ 167 w 628"/>
                <a:gd name="T1" fmla="*/ 344 h 716"/>
                <a:gd name="T2" fmla="*/ 167 w 628"/>
                <a:gd name="T3" fmla="*/ 344 h 716"/>
                <a:gd name="T4" fmla="*/ 358 w 628"/>
                <a:gd name="T5" fmla="*/ 652 h 716"/>
                <a:gd name="T6" fmla="*/ 478 w 628"/>
                <a:gd name="T7" fmla="*/ 624 h 716"/>
                <a:gd name="T8" fmla="*/ 521 w 628"/>
                <a:gd name="T9" fmla="*/ 593 h 716"/>
                <a:gd name="T10" fmla="*/ 561 w 628"/>
                <a:gd name="T11" fmla="*/ 556 h 716"/>
                <a:gd name="T12" fmla="*/ 609 w 628"/>
                <a:gd name="T13" fmla="*/ 593 h 716"/>
                <a:gd name="T14" fmla="*/ 332 w 628"/>
                <a:gd name="T15" fmla="*/ 716 h 716"/>
                <a:gd name="T16" fmla="*/ 0 w 628"/>
                <a:gd name="T17" fmla="*/ 352 h 716"/>
                <a:gd name="T18" fmla="*/ 321 w 628"/>
                <a:gd name="T19" fmla="*/ 0 h 716"/>
                <a:gd name="T20" fmla="*/ 628 w 628"/>
                <a:gd name="T21" fmla="*/ 344 h 716"/>
                <a:gd name="T22" fmla="*/ 167 w 628"/>
                <a:gd name="T23" fmla="*/ 344 h 716"/>
                <a:gd name="T24" fmla="*/ 460 w 628"/>
                <a:gd name="T25" fmla="*/ 289 h 716"/>
                <a:gd name="T26" fmla="*/ 460 w 628"/>
                <a:gd name="T27" fmla="*/ 289 h 716"/>
                <a:gd name="T28" fmla="*/ 317 w 628"/>
                <a:gd name="T29" fmla="*/ 54 h 716"/>
                <a:gd name="T30" fmla="*/ 165 w 628"/>
                <a:gd name="T31" fmla="*/ 286 h 716"/>
                <a:gd name="T32" fmla="*/ 460 w 628"/>
                <a:gd name="T33" fmla="*/ 289 h 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28" h="716">
                  <a:moveTo>
                    <a:pt x="167" y="344"/>
                  </a:moveTo>
                  <a:lnTo>
                    <a:pt x="167" y="344"/>
                  </a:lnTo>
                  <a:cubicBezTo>
                    <a:pt x="167" y="460"/>
                    <a:pt x="214" y="652"/>
                    <a:pt x="358" y="652"/>
                  </a:cubicBezTo>
                  <a:cubicBezTo>
                    <a:pt x="409" y="652"/>
                    <a:pt x="446" y="641"/>
                    <a:pt x="478" y="624"/>
                  </a:cubicBezTo>
                  <a:cubicBezTo>
                    <a:pt x="493" y="615"/>
                    <a:pt x="507" y="605"/>
                    <a:pt x="521" y="593"/>
                  </a:cubicBezTo>
                  <a:cubicBezTo>
                    <a:pt x="534" y="582"/>
                    <a:pt x="547" y="569"/>
                    <a:pt x="561" y="556"/>
                  </a:cubicBezTo>
                  <a:lnTo>
                    <a:pt x="609" y="593"/>
                  </a:lnTo>
                  <a:cubicBezTo>
                    <a:pt x="551" y="653"/>
                    <a:pt x="490" y="716"/>
                    <a:pt x="332" y="716"/>
                  </a:cubicBezTo>
                  <a:cubicBezTo>
                    <a:pt x="104" y="716"/>
                    <a:pt x="0" y="533"/>
                    <a:pt x="0" y="352"/>
                  </a:cubicBezTo>
                  <a:cubicBezTo>
                    <a:pt x="0" y="188"/>
                    <a:pt x="130" y="0"/>
                    <a:pt x="321" y="0"/>
                  </a:cubicBezTo>
                  <a:cubicBezTo>
                    <a:pt x="533" y="0"/>
                    <a:pt x="627" y="160"/>
                    <a:pt x="628" y="344"/>
                  </a:cubicBezTo>
                  <a:lnTo>
                    <a:pt x="167" y="344"/>
                  </a:lnTo>
                  <a:close/>
                  <a:moveTo>
                    <a:pt x="460" y="289"/>
                  </a:moveTo>
                  <a:lnTo>
                    <a:pt x="460" y="289"/>
                  </a:lnTo>
                  <a:cubicBezTo>
                    <a:pt x="453" y="151"/>
                    <a:pt x="407" y="54"/>
                    <a:pt x="317" y="54"/>
                  </a:cubicBezTo>
                  <a:cubicBezTo>
                    <a:pt x="218" y="54"/>
                    <a:pt x="169" y="166"/>
                    <a:pt x="165" y="286"/>
                  </a:cubicBezTo>
                  <a:lnTo>
                    <a:pt x="460" y="28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350"/>
            </a:p>
          </p:txBody>
        </p:sp>
        <p:sp>
          <p:nvSpPr>
            <p:cNvPr id="40" name="Freeform 10">
              <a:extLst>
                <a:ext uri="{FF2B5EF4-FFF2-40B4-BE49-F238E27FC236}">
                  <a16:creationId xmlns:a16="http://schemas.microsoft.com/office/drawing/2014/main" id="{6AD6000E-8F00-E341-9DE9-6E9F18EC33B7}"/>
                </a:ext>
              </a:extLst>
            </p:cNvPr>
            <p:cNvSpPr>
              <a:spLocks/>
            </p:cNvSpPr>
            <p:nvPr/>
          </p:nvSpPr>
          <p:spPr bwMode="auto">
            <a:xfrm>
              <a:off x="4588" y="1487"/>
              <a:ext cx="212" cy="585"/>
            </a:xfrm>
            <a:custGeom>
              <a:avLst/>
              <a:gdLst>
                <a:gd name="T0" fmla="*/ 353 w 353"/>
                <a:gd name="T1" fmla="*/ 925 h 972"/>
                <a:gd name="T2" fmla="*/ 353 w 353"/>
                <a:gd name="T3" fmla="*/ 925 h 972"/>
                <a:gd name="T4" fmla="*/ 321 w 353"/>
                <a:gd name="T5" fmla="*/ 921 h 972"/>
                <a:gd name="T6" fmla="*/ 257 w 353"/>
                <a:gd name="T7" fmla="*/ 840 h 972"/>
                <a:gd name="T8" fmla="*/ 257 w 353"/>
                <a:gd name="T9" fmla="*/ 0 h 972"/>
                <a:gd name="T10" fmla="*/ 3 w 353"/>
                <a:gd name="T11" fmla="*/ 30 h 972"/>
                <a:gd name="T12" fmla="*/ 3 w 353"/>
                <a:gd name="T13" fmla="*/ 76 h 972"/>
                <a:gd name="T14" fmla="*/ 48 w 353"/>
                <a:gd name="T15" fmla="*/ 79 h 972"/>
                <a:gd name="T16" fmla="*/ 94 w 353"/>
                <a:gd name="T17" fmla="*/ 128 h 972"/>
                <a:gd name="T18" fmla="*/ 94 w 353"/>
                <a:gd name="T19" fmla="*/ 840 h 972"/>
                <a:gd name="T20" fmla="*/ 30 w 353"/>
                <a:gd name="T21" fmla="*/ 921 h 972"/>
                <a:gd name="T22" fmla="*/ 0 w 353"/>
                <a:gd name="T23" fmla="*/ 925 h 972"/>
                <a:gd name="T24" fmla="*/ 0 w 353"/>
                <a:gd name="T25" fmla="*/ 972 h 972"/>
                <a:gd name="T26" fmla="*/ 353 w 353"/>
                <a:gd name="T27" fmla="*/ 972 h 972"/>
                <a:gd name="T28" fmla="*/ 353 w 353"/>
                <a:gd name="T29" fmla="*/ 925 h 9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3" h="972">
                  <a:moveTo>
                    <a:pt x="353" y="925"/>
                  </a:moveTo>
                  <a:lnTo>
                    <a:pt x="353" y="925"/>
                  </a:lnTo>
                  <a:lnTo>
                    <a:pt x="321" y="921"/>
                  </a:lnTo>
                  <a:cubicBezTo>
                    <a:pt x="272" y="915"/>
                    <a:pt x="257" y="909"/>
                    <a:pt x="257" y="840"/>
                  </a:cubicBezTo>
                  <a:lnTo>
                    <a:pt x="257" y="0"/>
                  </a:lnTo>
                  <a:cubicBezTo>
                    <a:pt x="239" y="7"/>
                    <a:pt x="103" y="23"/>
                    <a:pt x="3" y="30"/>
                  </a:cubicBezTo>
                  <a:lnTo>
                    <a:pt x="3" y="76"/>
                  </a:lnTo>
                  <a:cubicBezTo>
                    <a:pt x="23" y="76"/>
                    <a:pt x="48" y="79"/>
                    <a:pt x="48" y="79"/>
                  </a:cubicBezTo>
                  <a:cubicBezTo>
                    <a:pt x="80" y="80"/>
                    <a:pt x="94" y="92"/>
                    <a:pt x="94" y="128"/>
                  </a:cubicBezTo>
                  <a:lnTo>
                    <a:pt x="94" y="840"/>
                  </a:lnTo>
                  <a:cubicBezTo>
                    <a:pt x="94" y="912"/>
                    <a:pt x="78" y="915"/>
                    <a:pt x="30" y="921"/>
                  </a:cubicBezTo>
                  <a:lnTo>
                    <a:pt x="0" y="925"/>
                  </a:lnTo>
                  <a:lnTo>
                    <a:pt x="0" y="972"/>
                  </a:lnTo>
                  <a:cubicBezTo>
                    <a:pt x="52" y="971"/>
                    <a:pt x="327" y="971"/>
                    <a:pt x="353" y="972"/>
                  </a:cubicBezTo>
                  <a:lnTo>
                    <a:pt x="353" y="92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350"/>
            </a:p>
          </p:txBody>
        </p:sp>
        <p:sp>
          <p:nvSpPr>
            <p:cNvPr id="41" name="Freeform 11">
              <a:extLst>
                <a:ext uri="{FF2B5EF4-FFF2-40B4-BE49-F238E27FC236}">
                  <a16:creationId xmlns:a16="http://schemas.microsoft.com/office/drawing/2014/main" id="{05B03BC9-E973-834B-94B2-58933FC6110F}"/>
                </a:ext>
              </a:extLst>
            </p:cNvPr>
            <p:cNvSpPr>
              <a:spLocks/>
            </p:cNvSpPr>
            <p:nvPr/>
          </p:nvSpPr>
          <p:spPr bwMode="auto">
            <a:xfrm>
              <a:off x="2532" y="2248"/>
              <a:ext cx="220" cy="571"/>
            </a:xfrm>
            <a:custGeom>
              <a:avLst/>
              <a:gdLst>
                <a:gd name="T0" fmla="*/ 366 w 366"/>
                <a:gd name="T1" fmla="*/ 895 h 946"/>
                <a:gd name="T2" fmla="*/ 366 w 366"/>
                <a:gd name="T3" fmla="*/ 895 h 946"/>
                <a:gd name="T4" fmla="*/ 336 w 366"/>
                <a:gd name="T5" fmla="*/ 893 h 946"/>
                <a:gd name="T6" fmla="*/ 270 w 366"/>
                <a:gd name="T7" fmla="*/ 803 h 946"/>
                <a:gd name="T8" fmla="*/ 270 w 366"/>
                <a:gd name="T9" fmla="*/ 142 h 946"/>
                <a:gd name="T10" fmla="*/ 336 w 366"/>
                <a:gd name="T11" fmla="*/ 53 h 946"/>
                <a:gd name="T12" fmla="*/ 366 w 366"/>
                <a:gd name="T13" fmla="*/ 50 h 946"/>
                <a:gd name="T14" fmla="*/ 366 w 366"/>
                <a:gd name="T15" fmla="*/ 0 h 946"/>
                <a:gd name="T16" fmla="*/ 0 w 366"/>
                <a:gd name="T17" fmla="*/ 0 h 946"/>
                <a:gd name="T18" fmla="*/ 0 w 366"/>
                <a:gd name="T19" fmla="*/ 50 h 946"/>
                <a:gd name="T20" fmla="*/ 29 w 366"/>
                <a:gd name="T21" fmla="*/ 53 h 946"/>
                <a:gd name="T22" fmla="*/ 96 w 366"/>
                <a:gd name="T23" fmla="*/ 142 h 946"/>
                <a:gd name="T24" fmla="*/ 96 w 366"/>
                <a:gd name="T25" fmla="*/ 803 h 946"/>
                <a:gd name="T26" fmla="*/ 29 w 366"/>
                <a:gd name="T27" fmla="*/ 893 h 946"/>
                <a:gd name="T28" fmla="*/ 0 w 366"/>
                <a:gd name="T29" fmla="*/ 895 h 946"/>
                <a:gd name="T30" fmla="*/ 0 w 366"/>
                <a:gd name="T31" fmla="*/ 946 h 946"/>
                <a:gd name="T32" fmla="*/ 366 w 366"/>
                <a:gd name="T33" fmla="*/ 946 h 946"/>
                <a:gd name="T34" fmla="*/ 366 w 366"/>
                <a:gd name="T35" fmla="*/ 895 h 9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6" h="946">
                  <a:moveTo>
                    <a:pt x="366" y="895"/>
                  </a:moveTo>
                  <a:lnTo>
                    <a:pt x="366" y="895"/>
                  </a:lnTo>
                  <a:lnTo>
                    <a:pt x="336" y="893"/>
                  </a:lnTo>
                  <a:cubicBezTo>
                    <a:pt x="282" y="889"/>
                    <a:pt x="270" y="881"/>
                    <a:pt x="270" y="803"/>
                  </a:cubicBezTo>
                  <a:lnTo>
                    <a:pt x="270" y="142"/>
                  </a:lnTo>
                  <a:cubicBezTo>
                    <a:pt x="270" y="61"/>
                    <a:pt x="282" y="60"/>
                    <a:pt x="336" y="53"/>
                  </a:cubicBezTo>
                  <a:lnTo>
                    <a:pt x="366" y="50"/>
                  </a:lnTo>
                  <a:lnTo>
                    <a:pt x="366" y="0"/>
                  </a:lnTo>
                  <a:cubicBezTo>
                    <a:pt x="312" y="1"/>
                    <a:pt x="53" y="1"/>
                    <a:pt x="0" y="0"/>
                  </a:cubicBezTo>
                  <a:lnTo>
                    <a:pt x="0" y="50"/>
                  </a:lnTo>
                  <a:lnTo>
                    <a:pt x="29" y="53"/>
                  </a:lnTo>
                  <a:cubicBezTo>
                    <a:pt x="84" y="60"/>
                    <a:pt x="96" y="61"/>
                    <a:pt x="96" y="142"/>
                  </a:cubicBezTo>
                  <a:lnTo>
                    <a:pt x="96" y="803"/>
                  </a:lnTo>
                  <a:cubicBezTo>
                    <a:pt x="96" y="881"/>
                    <a:pt x="84" y="889"/>
                    <a:pt x="29" y="893"/>
                  </a:cubicBezTo>
                  <a:lnTo>
                    <a:pt x="0" y="895"/>
                  </a:lnTo>
                  <a:lnTo>
                    <a:pt x="0" y="946"/>
                  </a:lnTo>
                  <a:cubicBezTo>
                    <a:pt x="53" y="945"/>
                    <a:pt x="339" y="945"/>
                    <a:pt x="366" y="946"/>
                  </a:cubicBezTo>
                  <a:lnTo>
                    <a:pt x="366" y="89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350"/>
            </a:p>
          </p:txBody>
        </p:sp>
        <p:sp>
          <p:nvSpPr>
            <p:cNvPr id="42" name="Freeform 12">
              <a:extLst>
                <a:ext uri="{FF2B5EF4-FFF2-40B4-BE49-F238E27FC236}">
                  <a16:creationId xmlns:a16="http://schemas.microsoft.com/office/drawing/2014/main" id="{84E79AD2-A309-8443-B577-37087A8B9DCA}"/>
                </a:ext>
              </a:extLst>
            </p:cNvPr>
            <p:cNvSpPr>
              <a:spLocks/>
            </p:cNvSpPr>
            <p:nvPr/>
          </p:nvSpPr>
          <p:spPr bwMode="auto">
            <a:xfrm>
              <a:off x="2785" y="2394"/>
              <a:ext cx="459" cy="425"/>
            </a:xfrm>
            <a:custGeom>
              <a:avLst/>
              <a:gdLst>
                <a:gd name="T0" fmla="*/ 764 w 764"/>
                <a:gd name="T1" fmla="*/ 705 h 705"/>
                <a:gd name="T2" fmla="*/ 764 w 764"/>
                <a:gd name="T3" fmla="*/ 705 h 705"/>
                <a:gd name="T4" fmla="*/ 493 w 764"/>
                <a:gd name="T5" fmla="*/ 705 h 705"/>
                <a:gd name="T6" fmla="*/ 499 w 764"/>
                <a:gd name="T7" fmla="*/ 518 h 705"/>
                <a:gd name="T8" fmla="*/ 499 w 764"/>
                <a:gd name="T9" fmla="*/ 246 h 705"/>
                <a:gd name="T10" fmla="*/ 404 w 764"/>
                <a:gd name="T11" fmla="*/ 86 h 705"/>
                <a:gd name="T12" fmla="*/ 265 w 764"/>
                <a:gd name="T13" fmla="*/ 268 h 705"/>
                <a:gd name="T14" fmla="*/ 265 w 764"/>
                <a:gd name="T15" fmla="*/ 573 h 705"/>
                <a:gd name="T16" fmla="*/ 333 w 764"/>
                <a:gd name="T17" fmla="*/ 658 h 705"/>
                <a:gd name="T18" fmla="*/ 369 w 764"/>
                <a:gd name="T19" fmla="*/ 662 h 705"/>
                <a:gd name="T20" fmla="*/ 369 w 764"/>
                <a:gd name="T21" fmla="*/ 705 h 705"/>
                <a:gd name="T22" fmla="*/ 0 w 764"/>
                <a:gd name="T23" fmla="*/ 705 h 705"/>
                <a:gd name="T24" fmla="*/ 0 w 764"/>
                <a:gd name="T25" fmla="*/ 662 h 705"/>
                <a:gd name="T26" fmla="*/ 36 w 764"/>
                <a:gd name="T27" fmla="*/ 658 h 705"/>
                <a:gd name="T28" fmla="*/ 104 w 764"/>
                <a:gd name="T29" fmla="*/ 573 h 705"/>
                <a:gd name="T30" fmla="*/ 104 w 764"/>
                <a:gd name="T31" fmla="*/ 134 h 705"/>
                <a:gd name="T32" fmla="*/ 55 w 764"/>
                <a:gd name="T33" fmla="*/ 81 h 705"/>
                <a:gd name="T34" fmla="*/ 0 w 764"/>
                <a:gd name="T35" fmla="*/ 77 h 705"/>
                <a:gd name="T36" fmla="*/ 0 w 764"/>
                <a:gd name="T37" fmla="*/ 34 h 705"/>
                <a:gd name="T38" fmla="*/ 251 w 764"/>
                <a:gd name="T39" fmla="*/ 4 h 705"/>
                <a:gd name="T40" fmla="*/ 259 w 764"/>
                <a:gd name="T41" fmla="*/ 134 h 705"/>
                <a:gd name="T42" fmla="*/ 263 w 764"/>
                <a:gd name="T43" fmla="*/ 127 h 705"/>
                <a:gd name="T44" fmla="*/ 457 w 764"/>
                <a:gd name="T45" fmla="*/ 0 h 705"/>
                <a:gd name="T46" fmla="*/ 660 w 764"/>
                <a:gd name="T47" fmla="*/ 189 h 705"/>
                <a:gd name="T48" fmla="*/ 660 w 764"/>
                <a:gd name="T49" fmla="*/ 573 h 705"/>
                <a:gd name="T50" fmla="*/ 728 w 764"/>
                <a:gd name="T51" fmla="*/ 658 h 705"/>
                <a:gd name="T52" fmla="*/ 764 w 764"/>
                <a:gd name="T53" fmla="*/ 662 h 705"/>
                <a:gd name="T54" fmla="*/ 764 w 764"/>
                <a:gd name="T55" fmla="*/ 705 h 7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64" h="705">
                  <a:moveTo>
                    <a:pt x="764" y="705"/>
                  </a:moveTo>
                  <a:lnTo>
                    <a:pt x="764" y="705"/>
                  </a:lnTo>
                  <a:cubicBezTo>
                    <a:pt x="746" y="705"/>
                    <a:pt x="512" y="705"/>
                    <a:pt x="493" y="705"/>
                  </a:cubicBezTo>
                  <a:cubicBezTo>
                    <a:pt x="497" y="636"/>
                    <a:pt x="499" y="560"/>
                    <a:pt x="499" y="518"/>
                  </a:cubicBezTo>
                  <a:lnTo>
                    <a:pt x="499" y="246"/>
                  </a:lnTo>
                  <a:cubicBezTo>
                    <a:pt x="499" y="148"/>
                    <a:pt x="477" y="86"/>
                    <a:pt x="404" y="86"/>
                  </a:cubicBezTo>
                  <a:cubicBezTo>
                    <a:pt x="333" y="86"/>
                    <a:pt x="265" y="169"/>
                    <a:pt x="265" y="268"/>
                  </a:cubicBezTo>
                  <a:lnTo>
                    <a:pt x="265" y="573"/>
                  </a:lnTo>
                  <a:cubicBezTo>
                    <a:pt x="265" y="643"/>
                    <a:pt x="280" y="654"/>
                    <a:pt x="333" y="658"/>
                  </a:cubicBezTo>
                  <a:lnTo>
                    <a:pt x="369" y="662"/>
                  </a:lnTo>
                  <a:lnTo>
                    <a:pt x="369" y="705"/>
                  </a:lnTo>
                  <a:cubicBezTo>
                    <a:pt x="343" y="704"/>
                    <a:pt x="53" y="704"/>
                    <a:pt x="0" y="705"/>
                  </a:cubicBezTo>
                  <a:lnTo>
                    <a:pt x="0" y="662"/>
                  </a:lnTo>
                  <a:lnTo>
                    <a:pt x="36" y="658"/>
                  </a:lnTo>
                  <a:cubicBezTo>
                    <a:pt x="89" y="654"/>
                    <a:pt x="104" y="644"/>
                    <a:pt x="104" y="573"/>
                  </a:cubicBezTo>
                  <a:lnTo>
                    <a:pt x="104" y="134"/>
                  </a:lnTo>
                  <a:cubicBezTo>
                    <a:pt x="104" y="96"/>
                    <a:pt x="90" y="86"/>
                    <a:pt x="55" y="81"/>
                  </a:cubicBezTo>
                  <a:cubicBezTo>
                    <a:pt x="55" y="81"/>
                    <a:pt x="21" y="78"/>
                    <a:pt x="0" y="77"/>
                  </a:cubicBezTo>
                  <a:lnTo>
                    <a:pt x="0" y="34"/>
                  </a:lnTo>
                  <a:cubicBezTo>
                    <a:pt x="98" y="27"/>
                    <a:pt x="224" y="11"/>
                    <a:pt x="251" y="4"/>
                  </a:cubicBezTo>
                  <a:lnTo>
                    <a:pt x="259" y="134"/>
                  </a:lnTo>
                  <a:lnTo>
                    <a:pt x="263" y="127"/>
                  </a:lnTo>
                  <a:cubicBezTo>
                    <a:pt x="289" y="82"/>
                    <a:pt x="340" y="0"/>
                    <a:pt x="457" y="0"/>
                  </a:cubicBezTo>
                  <a:cubicBezTo>
                    <a:pt x="609" y="0"/>
                    <a:pt x="660" y="104"/>
                    <a:pt x="660" y="189"/>
                  </a:cubicBezTo>
                  <a:lnTo>
                    <a:pt x="660" y="573"/>
                  </a:lnTo>
                  <a:cubicBezTo>
                    <a:pt x="660" y="643"/>
                    <a:pt x="675" y="654"/>
                    <a:pt x="728" y="658"/>
                  </a:cubicBezTo>
                  <a:lnTo>
                    <a:pt x="764" y="662"/>
                  </a:lnTo>
                  <a:lnTo>
                    <a:pt x="764" y="70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350"/>
            </a:p>
          </p:txBody>
        </p:sp>
        <p:sp>
          <p:nvSpPr>
            <p:cNvPr id="43" name="Freeform 13">
              <a:extLst>
                <a:ext uri="{FF2B5EF4-FFF2-40B4-BE49-F238E27FC236}">
                  <a16:creationId xmlns:a16="http://schemas.microsoft.com/office/drawing/2014/main" id="{02C06B84-1BBF-384A-B3EE-C811ED327206}"/>
                </a:ext>
              </a:extLst>
            </p:cNvPr>
            <p:cNvSpPr>
              <a:spLocks/>
            </p:cNvSpPr>
            <p:nvPr/>
          </p:nvSpPr>
          <p:spPr bwMode="auto">
            <a:xfrm>
              <a:off x="3189" y="2407"/>
              <a:ext cx="438" cy="418"/>
            </a:xfrm>
            <a:custGeom>
              <a:avLst/>
              <a:gdLst>
                <a:gd name="T0" fmla="*/ 692 w 730"/>
                <a:gd name="T1" fmla="*/ 47 h 693"/>
                <a:gd name="T2" fmla="*/ 692 w 730"/>
                <a:gd name="T3" fmla="*/ 47 h 693"/>
                <a:gd name="T4" fmla="*/ 625 w 730"/>
                <a:gd name="T5" fmla="*/ 131 h 693"/>
                <a:gd name="T6" fmla="*/ 474 w 730"/>
                <a:gd name="T7" fmla="*/ 548 h 693"/>
                <a:gd name="T8" fmla="*/ 419 w 730"/>
                <a:gd name="T9" fmla="*/ 693 h 693"/>
                <a:gd name="T10" fmla="*/ 355 w 730"/>
                <a:gd name="T11" fmla="*/ 693 h 693"/>
                <a:gd name="T12" fmla="*/ 328 w 730"/>
                <a:gd name="T13" fmla="*/ 632 h 693"/>
                <a:gd name="T14" fmla="*/ 296 w 730"/>
                <a:gd name="T15" fmla="*/ 548 h 693"/>
                <a:gd name="T16" fmla="*/ 109 w 730"/>
                <a:gd name="T17" fmla="*/ 130 h 693"/>
                <a:gd name="T18" fmla="*/ 93 w 730"/>
                <a:gd name="T19" fmla="*/ 95 h 693"/>
                <a:gd name="T20" fmla="*/ 81 w 730"/>
                <a:gd name="T21" fmla="*/ 70 h 693"/>
                <a:gd name="T22" fmla="*/ 38 w 730"/>
                <a:gd name="T23" fmla="*/ 47 h 693"/>
                <a:gd name="T24" fmla="*/ 0 w 730"/>
                <a:gd name="T25" fmla="*/ 43 h 693"/>
                <a:gd name="T26" fmla="*/ 0 w 730"/>
                <a:gd name="T27" fmla="*/ 0 h 693"/>
                <a:gd name="T28" fmla="*/ 346 w 730"/>
                <a:gd name="T29" fmla="*/ 0 h 693"/>
                <a:gd name="T30" fmla="*/ 346 w 730"/>
                <a:gd name="T31" fmla="*/ 43 h 693"/>
                <a:gd name="T32" fmla="*/ 303 w 730"/>
                <a:gd name="T33" fmla="*/ 47 h 693"/>
                <a:gd name="T34" fmla="*/ 271 w 730"/>
                <a:gd name="T35" fmla="*/ 77 h 693"/>
                <a:gd name="T36" fmla="*/ 285 w 730"/>
                <a:gd name="T37" fmla="*/ 132 h 693"/>
                <a:gd name="T38" fmla="*/ 430 w 730"/>
                <a:gd name="T39" fmla="*/ 487 h 693"/>
                <a:gd name="T40" fmla="*/ 552 w 730"/>
                <a:gd name="T41" fmla="*/ 132 h 693"/>
                <a:gd name="T42" fmla="*/ 559 w 730"/>
                <a:gd name="T43" fmla="*/ 110 h 693"/>
                <a:gd name="T44" fmla="*/ 563 w 730"/>
                <a:gd name="T45" fmla="*/ 84 h 693"/>
                <a:gd name="T46" fmla="*/ 532 w 730"/>
                <a:gd name="T47" fmla="*/ 47 h 693"/>
                <a:gd name="T48" fmla="*/ 493 w 730"/>
                <a:gd name="T49" fmla="*/ 43 h 693"/>
                <a:gd name="T50" fmla="*/ 493 w 730"/>
                <a:gd name="T51" fmla="*/ 0 h 693"/>
                <a:gd name="T52" fmla="*/ 730 w 730"/>
                <a:gd name="T53" fmla="*/ 0 h 693"/>
                <a:gd name="T54" fmla="*/ 730 w 730"/>
                <a:gd name="T55" fmla="*/ 43 h 693"/>
                <a:gd name="T56" fmla="*/ 692 w 730"/>
                <a:gd name="T57" fmla="*/ 47 h 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30" h="693">
                  <a:moveTo>
                    <a:pt x="692" y="47"/>
                  </a:moveTo>
                  <a:lnTo>
                    <a:pt x="692" y="47"/>
                  </a:lnTo>
                  <a:cubicBezTo>
                    <a:pt x="662" y="52"/>
                    <a:pt x="645" y="72"/>
                    <a:pt x="625" y="131"/>
                  </a:cubicBezTo>
                  <a:lnTo>
                    <a:pt x="474" y="548"/>
                  </a:lnTo>
                  <a:cubicBezTo>
                    <a:pt x="463" y="572"/>
                    <a:pt x="431" y="664"/>
                    <a:pt x="419" y="693"/>
                  </a:cubicBezTo>
                  <a:lnTo>
                    <a:pt x="355" y="693"/>
                  </a:lnTo>
                  <a:cubicBezTo>
                    <a:pt x="349" y="684"/>
                    <a:pt x="339" y="660"/>
                    <a:pt x="328" y="632"/>
                  </a:cubicBezTo>
                  <a:cubicBezTo>
                    <a:pt x="317" y="603"/>
                    <a:pt x="304" y="570"/>
                    <a:pt x="296" y="548"/>
                  </a:cubicBezTo>
                  <a:lnTo>
                    <a:pt x="109" y="130"/>
                  </a:lnTo>
                  <a:cubicBezTo>
                    <a:pt x="103" y="117"/>
                    <a:pt x="98" y="105"/>
                    <a:pt x="93" y="95"/>
                  </a:cubicBezTo>
                  <a:cubicBezTo>
                    <a:pt x="89" y="85"/>
                    <a:pt x="85" y="77"/>
                    <a:pt x="81" y="70"/>
                  </a:cubicBezTo>
                  <a:cubicBezTo>
                    <a:pt x="72" y="56"/>
                    <a:pt x="60" y="49"/>
                    <a:pt x="38" y="47"/>
                  </a:cubicBezTo>
                  <a:lnTo>
                    <a:pt x="0" y="43"/>
                  </a:lnTo>
                  <a:lnTo>
                    <a:pt x="0" y="0"/>
                  </a:lnTo>
                  <a:cubicBezTo>
                    <a:pt x="53" y="2"/>
                    <a:pt x="293" y="2"/>
                    <a:pt x="346" y="0"/>
                  </a:cubicBezTo>
                  <a:lnTo>
                    <a:pt x="346" y="43"/>
                  </a:lnTo>
                  <a:lnTo>
                    <a:pt x="303" y="47"/>
                  </a:lnTo>
                  <a:cubicBezTo>
                    <a:pt x="282" y="49"/>
                    <a:pt x="271" y="57"/>
                    <a:pt x="271" y="77"/>
                  </a:cubicBezTo>
                  <a:cubicBezTo>
                    <a:pt x="271" y="94"/>
                    <a:pt x="278" y="116"/>
                    <a:pt x="285" y="132"/>
                  </a:cubicBezTo>
                  <a:lnTo>
                    <a:pt x="430" y="487"/>
                  </a:lnTo>
                  <a:lnTo>
                    <a:pt x="552" y="132"/>
                  </a:lnTo>
                  <a:cubicBezTo>
                    <a:pt x="554" y="126"/>
                    <a:pt x="556" y="118"/>
                    <a:pt x="559" y="110"/>
                  </a:cubicBezTo>
                  <a:cubicBezTo>
                    <a:pt x="561" y="101"/>
                    <a:pt x="563" y="92"/>
                    <a:pt x="563" y="84"/>
                  </a:cubicBezTo>
                  <a:cubicBezTo>
                    <a:pt x="563" y="62"/>
                    <a:pt x="552" y="49"/>
                    <a:pt x="532" y="47"/>
                  </a:cubicBezTo>
                  <a:lnTo>
                    <a:pt x="493" y="43"/>
                  </a:lnTo>
                  <a:lnTo>
                    <a:pt x="493" y="0"/>
                  </a:lnTo>
                  <a:cubicBezTo>
                    <a:pt x="520" y="2"/>
                    <a:pt x="703" y="2"/>
                    <a:pt x="730" y="0"/>
                  </a:cubicBezTo>
                  <a:lnTo>
                    <a:pt x="730" y="43"/>
                  </a:lnTo>
                  <a:lnTo>
                    <a:pt x="692" y="4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350"/>
            </a:p>
          </p:txBody>
        </p:sp>
        <p:sp>
          <p:nvSpPr>
            <p:cNvPr id="44" name="Freeform 14">
              <a:extLst>
                <a:ext uri="{FF2B5EF4-FFF2-40B4-BE49-F238E27FC236}">
                  <a16:creationId xmlns:a16="http://schemas.microsoft.com/office/drawing/2014/main" id="{57E2B232-BC69-2B42-AA6E-8DE8BB660533}"/>
                </a:ext>
              </a:extLst>
            </p:cNvPr>
            <p:cNvSpPr>
              <a:spLocks noEditPoints="1"/>
            </p:cNvSpPr>
            <p:nvPr/>
          </p:nvSpPr>
          <p:spPr bwMode="auto">
            <a:xfrm>
              <a:off x="3604" y="2394"/>
              <a:ext cx="378" cy="431"/>
            </a:xfrm>
            <a:custGeom>
              <a:avLst/>
              <a:gdLst>
                <a:gd name="T0" fmla="*/ 167 w 629"/>
                <a:gd name="T1" fmla="*/ 344 h 716"/>
                <a:gd name="T2" fmla="*/ 167 w 629"/>
                <a:gd name="T3" fmla="*/ 344 h 716"/>
                <a:gd name="T4" fmla="*/ 359 w 629"/>
                <a:gd name="T5" fmla="*/ 652 h 716"/>
                <a:gd name="T6" fmla="*/ 478 w 629"/>
                <a:gd name="T7" fmla="*/ 624 h 716"/>
                <a:gd name="T8" fmla="*/ 522 w 629"/>
                <a:gd name="T9" fmla="*/ 593 h 716"/>
                <a:gd name="T10" fmla="*/ 562 w 629"/>
                <a:gd name="T11" fmla="*/ 556 h 716"/>
                <a:gd name="T12" fmla="*/ 610 w 629"/>
                <a:gd name="T13" fmla="*/ 593 h 716"/>
                <a:gd name="T14" fmla="*/ 333 w 629"/>
                <a:gd name="T15" fmla="*/ 716 h 716"/>
                <a:gd name="T16" fmla="*/ 0 w 629"/>
                <a:gd name="T17" fmla="*/ 352 h 716"/>
                <a:gd name="T18" fmla="*/ 322 w 629"/>
                <a:gd name="T19" fmla="*/ 0 h 716"/>
                <a:gd name="T20" fmla="*/ 629 w 629"/>
                <a:gd name="T21" fmla="*/ 344 h 716"/>
                <a:gd name="T22" fmla="*/ 167 w 629"/>
                <a:gd name="T23" fmla="*/ 344 h 716"/>
                <a:gd name="T24" fmla="*/ 461 w 629"/>
                <a:gd name="T25" fmla="*/ 289 h 716"/>
                <a:gd name="T26" fmla="*/ 461 w 629"/>
                <a:gd name="T27" fmla="*/ 289 h 716"/>
                <a:gd name="T28" fmla="*/ 318 w 629"/>
                <a:gd name="T29" fmla="*/ 54 h 716"/>
                <a:gd name="T30" fmla="*/ 166 w 629"/>
                <a:gd name="T31" fmla="*/ 286 h 716"/>
                <a:gd name="T32" fmla="*/ 461 w 629"/>
                <a:gd name="T33" fmla="*/ 289 h 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29" h="716">
                  <a:moveTo>
                    <a:pt x="167" y="344"/>
                  </a:moveTo>
                  <a:lnTo>
                    <a:pt x="167" y="344"/>
                  </a:lnTo>
                  <a:cubicBezTo>
                    <a:pt x="167" y="460"/>
                    <a:pt x="215" y="652"/>
                    <a:pt x="359" y="652"/>
                  </a:cubicBezTo>
                  <a:cubicBezTo>
                    <a:pt x="410" y="652"/>
                    <a:pt x="447" y="642"/>
                    <a:pt x="478" y="624"/>
                  </a:cubicBezTo>
                  <a:cubicBezTo>
                    <a:pt x="494" y="615"/>
                    <a:pt x="508" y="605"/>
                    <a:pt x="522" y="593"/>
                  </a:cubicBezTo>
                  <a:cubicBezTo>
                    <a:pt x="535" y="582"/>
                    <a:pt x="548" y="569"/>
                    <a:pt x="562" y="556"/>
                  </a:cubicBezTo>
                  <a:lnTo>
                    <a:pt x="610" y="593"/>
                  </a:lnTo>
                  <a:cubicBezTo>
                    <a:pt x="552" y="654"/>
                    <a:pt x="491" y="716"/>
                    <a:pt x="333" y="716"/>
                  </a:cubicBezTo>
                  <a:cubicBezTo>
                    <a:pt x="105" y="716"/>
                    <a:pt x="0" y="533"/>
                    <a:pt x="0" y="352"/>
                  </a:cubicBezTo>
                  <a:cubicBezTo>
                    <a:pt x="0" y="188"/>
                    <a:pt x="130" y="0"/>
                    <a:pt x="322" y="0"/>
                  </a:cubicBezTo>
                  <a:cubicBezTo>
                    <a:pt x="533" y="0"/>
                    <a:pt x="628" y="161"/>
                    <a:pt x="629" y="344"/>
                  </a:cubicBezTo>
                  <a:lnTo>
                    <a:pt x="167" y="344"/>
                  </a:lnTo>
                  <a:close/>
                  <a:moveTo>
                    <a:pt x="461" y="289"/>
                  </a:moveTo>
                  <a:lnTo>
                    <a:pt x="461" y="289"/>
                  </a:lnTo>
                  <a:cubicBezTo>
                    <a:pt x="454" y="152"/>
                    <a:pt x="407" y="54"/>
                    <a:pt x="318" y="54"/>
                  </a:cubicBezTo>
                  <a:cubicBezTo>
                    <a:pt x="219" y="54"/>
                    <a:pt x="170" y="167"/>
                    <a:pt x="166" y="286"/>
                  </a:cubicBezTo>
                  <a:lnTo>
                    <a:pt x="461" y="28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350"/>
            </a:p>
          </p:txBody>
        </p:sp>
        <p:sp>
          <p:nvSpPr>
            <p:cNvPr id="45" name="Freeform 15">
              <a:extLst>
                <a:ext uri="{FF2B5EF4-FFF2-40B4-BE49-F238E27FC236}">
                  <a16:creationId xmlns:a16="http://schemas.microsoft.com/office/drawing/2014/main" id="{875C8D8B-64AF-784C-97E2-F6834A32310C}"/>
                </a:ext>
              </a:extLst>
            </p:cNvPr>
            <p:cNvSpPr>
              <a:spLocks/>
            </p:cNvSpPr>
            <p:nvPr/>
          </p:nvSpPr>
          <p:spPr bwMode="auto">
            <a:xfrm>
              <a:off x="4022" y="2394"/>
              <a:ext cx="313" cy="431"/>
            </a:xfrm>
            <a:custGeom>
              <a:avLst/>
              <a:gdLst>
                <a:gd name="T0" fmla="*/ 228 w 521"/>
                <a:gd name="T1" fmla="*/ 715 h 715"/>
                <a:gd name="T2" fmla="*/ 228 w 521"/>
                <a:gd name="T3" fmla="*/ 715 h 715"/>
                <a:gd name="T4" fmla="*/ 16 w 521"/>
                <a:gd name="T5" fmla="*/ 676 h 715"/>
                <a:gd name="T6" fmla="*/ 9 w 521"/>
                <a:gd name="T7" fmla="*/ 508 h 715"/>
                <a:gd name="T8" fmla="*/ 52 w 521"/>
                <a:gd name="T9" fmla="*/ 508 h 715"/>
                <a:gd name="T10" fmla="*/ 231 w 521"/>
                <a:gd name="T11" fmla="*/ 668 h 715"/>
                <a:gd name="T12" fmla="*/ 371 w 521"/>
                <a:gd name="T13" fmla="*/ 548 h 715"/>
                <a:gd name="T14" fmla="*/ 276 w 521"/>
                <a:gd name="T15" fmla="*/ 433 h 715"/>
                <a:gd name="T16" fmla="*/ 203 w 521"/>
                <a:gd name="T17" fmla="*/ 411 h 715"/>
                <a:gd name="T18" fmla="*/ 0 w 521"/>
                <a:gd name="T19" fmla="*/ 204 h 715"/>
                <a:gd name="T20" fmla="*/ 268 w 521"/>
                <a:gd name="T21" fmla="*/ 0 h 715"/>
                <a:gd name="T22" fmla="*/ 465 w 521"/>
                <a:gd name="T23" fmla="*/ 39 h 715"/>
                <a:gd name="T24" fmla="*/ 473 w 521"/>
                <a:gd name="T25" fmla="*/ 199 h 715"/>
                <a:gd name="T26" fmla="*/ 430 w 521"/>
                <a:gd name="T27" fmla="*/ 199 h 715"/>
                <a:gd name="T28" fmla="*/ 268 w 521"/>
                <a:gd name="T29" fmla="*/ 48 h 715"/>
                <a:gd name="T30" fmla="*/ 149 w 521"/>
                <a:gd name="T31" fmla="*/ 163 h 715"/>
                <a:gd name="T32" fmla="*/ 231 w 521"/>
                <a:gd name="T33" fmla="*/ 269 h 715"/>
                <a:gd name="T34" fmla="*/ 319 w 521"/>
                <a:gd name="T35" fmla="*/ 294 h 715"/>
                <a:gd name="T36" fmla="*/ 521 w 521"/>
                <a:gd name="T37" fmla="*/ 491 h 715"/>
                <a:gd name="T38" fmla="*/ 228 w 521"/>
                <a:gd name="T39" fmla="*/ 715 h 7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21" h="715">
                  <a:moveTo>
                    <a:pt x="228" y="715"/>
                  </a:moveTo>
                  <a:lnTo>
                    <a:pt x="228" y="715"/>
                  </a:lnTo>
                  <a:cubicBezTo>
                    <a:pt x="154" y="715"/>
                    <a:pt x="84" y="701"/>
                    <a:pt x="16" y="676"/>
                  </a:cubicBezTo>
                  <a:lnTo>
                    <a:pt x="9" y="508"/>
                  </a:lnTo>
                  <a:lnTo>
                    <a:pt x="52" y="508"/>
                  </a:lnTo>
                  <a:cubicBezTo>
                    <a:pt x="52" y="601"/>
                    <a:pt x="111" y="668"/>
                    <a:pt x="231" y="668"/>
                  </a:cubicBezTo>
                  <a:cubicBezTo>
                    <a:pt x="313" y="668"/>
                    <a:pt x="371" y="619"/>
                    <a:pt x="371" y="548"/>
                  </a:cubicBezTo>
                  <a:cubicBezTo>
                    <a:pt x="371" y="483"/>
                    <a:pt x="324" y="448"/>
                    <a:pt x="276" y="433"/>
                  </a:cubicBezTo>
                  <a:lnTo>
                    <a:pt x="203" y="411"/>
                  </a:lnTo>
                  <a:cubicBezTo>
                    <a:pt x="90" y="379"/>
                    <a:pt x="0" y="340"/>
                    <a:pt x="0" y="204"/>
                  </a:cubicBezTo>
                  <a:cubicBezTo>
                    <a:pt x="0" y="84"/>
                    <a:pt x="129" y="0"/>
                    <a:pt x="268" y="0"/>
                  </a:cubicBezTo>
                  <a:cubicBezTo>
                    <a:pt x="376" y="0"/>
                    <a:pt x="438" y="27"/>
                    <a:pt x="465" y="39"/>
                  </a:cubicBezTo>
                  <a:lnTo>
                    <a:pt x="473" y="199"/>
                  </a:lnTo>
                  <a:lnTo>
                    <a:pt x="430" y="199"/>
                  </a:lnTo>
                  <a:cubicBezTo>
                    <a:pt x="429" y="101"/>
                    <a:pt x="356" y="48"/>
                    <a:pt x="268" y="48"/>
                  </a:cubicBezTo>
                  <a:cubicBezTo>
                    <a:pt x="200" y="48"/>
                    <a:pt x="149" y="98"/>
                    <a:pt x="149" y="163"/>
                  </a:cubicBezTo>
                  <a:cubicBezTo>
                    <a:pt x="149" y="217"/>
                    <a:pt x="177" y="252"/>
                    <a:pt x="231" y="269"/>
                  </a:cubicBezTo>
                  <a:lnTo>
                    <a:pt x="319" y="294"/>
                  </a:lnTo>
                  <a:cubicBezTo>
                    <a:pt x="418" y="324"/>
                    <a:pt x="521" y="364"/>
                    <a:pt x="521" y="491"/>
                  </a:cubicBezTo>
                  <a:cubicBezTo>
                    <a:pt x="521" y="625"/>
                    <a:pt x="412" y="715"/>
                    <a:pt x="228" y="71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350"/>
            </a:p>
          </p:txBody>
        </p:sp>
        <p:sp>
          <p:nvSpPr>
            <p:cNvPr id="46" name="Freeform 16">
              <a:extLst>
                <a:ext uri="{FF2B5EF4-FFF2-40B4-BE49-F238E27FC236}">
                  <a16:creationId xmlns:a16="http://schemas.microsoft.com/office/drawing/2014/main" id="{EF634661-0FF4-2F40-AB5A-AC2C39DE4068}"/>
                </a:ext>
              </a:extLst>
            </p:cNvPr>
            <p:cNvSpPr>
              <a:spLocks/>
            </p:cNvSpPr>
            <p:nvPr/>
          </p:nvSpPr>
          <p:spPr bwMode="auto">
            <a:xfrm>
              <a:off x="4386" y="2247"/>
              <a:ext cx="205" cy="581"/>
            </a:xfrm>
            <a:custGeom>
              <a:avLst/>
              <a:gdLst>
                <a:gd name="T0" fmla="*/ 340 w 340"/>
                <a:gd name="T1" fmla="*/ 885 h 964"/>
                <a:gd name="T2" fmla="*/ 340 w 340"/>
                <a:gd name="T3" fmla="*/ 885 h 964"/>
                <a:gd name="T4" fmla="*/ 300 w 340"/>
                <a:gd name="T5" fmla="*/ 917 h 964"/>
                <a:gd name="T6" fmla="*/ 262 w 340"/>
                <a:gd name="T7" fmla="*/ 943 h 964"/>
                <a:gd name="T8" fmla="*/ 166 w 340"/>
                <a:gd name="T9" fmla="*/ 964 h 964"/>
                <a:gd name="T10" fmla="*/ 0 w 340"/>
                <a:gd name="T11" fmla="*/ 814 h 964"/>
                <a:gd name="T12" fmla="*/ 0 w 340"/>
                <a:gd name="T13" fmla="*/ 161 h 964"/>
                <a:gd name="T14" fmla="*/ 161 w 340"/>
                <a:gd name="T15" fmla="*/ 0 h 964"/>
                <a:gd name="T16" fmla="*/ 161 w 340"/>
                <a:gd name="T17" fmla="*/ 276 h 964"/>
                <a:gd name="T18" fmla="*/ 309 w 340"/>
                <a:gd name="T19" fmla="*/ 276 h 964"/>
                <a:gd name="T20" fmla="*/ 309 w 340"/>
                <a:gd name="T21" fmla="*/ 335 h 964"/>
                <a:gd name="T22" fmla="*/ 161 w 340"/>
                <a:gd name="T23" fmla="*/ 335 h 964"/>
                <a:gd name="T24" fmla="*/ 161 w 340"/>
                <a:gd name="T25" fmla="*/ 812 h 964"/>
                <a:gd name="T26" fmla="*/ 214 w 340"/>
                <a:gd name="T27" fmla="*/ 904 h 964"/>
                <a:gd name="T28" fmla="*/ 262 w 340"/>
                <a:gd name="T29" fmla="*/ 883 h 964"/>
                <a:gd name="T30" fmla="*/ 301 w 340"/>
                <a:gd name="T31" fmla="*/ 850 h 964"/>
                <a:gd name="T32" fmla="*/ 340 w 340"/>
                <a:gd name="T33" fmla="*/ 885 h 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0" h="964">
                  <a:moveTo>
                    <a:pt x="340" y="885"/>
                  </a:moveTo>
                  <a:lnTo>
                    <a:pt x="340" y="885"/>
                  </a:lnTo>
                  <a:cubicBezTo>
                    <a:pt x="325" y="897"/>
                    <a:pt x="312" y="908"/>
                    <a:pt x="300" y="917"/>
                  </a:cubicBezTo>
                  <a:cubicBezTo>
                    <a:pt x="287" y="927"/>
                    <a:pt x="274" y="936"/>
                    <a:pt x="262" y="943"/>
                  </a:cubicBezTo>
                  <a:cubicBezTo>
                    <a:pt x="236" y="957"/>
                    <a:pt x="208" y="964"/>
                    <a:pt x="166" y="964"/>
                  </a:cubicBezTo>
                  <a:cubicBezTo>
                    <a:pt x="64" y="964"/>
                    <a:pt x="0" y="922"/>
                    <a:pt x="0" y="814"/>
                  </a:cubicBezTo>
                  <a:lnTo>
                    <a:pt x="0" y="161"/>
                  </a:lnTo>
                  <a:lnTo>
                    <a:pt x="161" y="0"/>
                  </a:lnTo>
                  <a:lnTo>
                    <a:pt x="161" y="276"/>
                  </a:lnTo>
                  <a:lnTo>
                    <a:pt x="309" y="276"/>
                  </a:lnTo>
                  <a:lnTo>
                    <a:pt x="309" y="335"/>
                  </a:lnTo>
                  <a:lnTo>
                    <a:pt x="161" y="335"/>
                  </a:lnTo>
                  <a:lnTo>
                    <a:pt x="161" y="812"/>
                  </a:lnTo>
                  <a:cubicBezTo>
                    <a:pt x="161" y="873"/>
                    <a:pt x="173" y="904"/>
                    <a:pt x="214" y="904"/>
                  </a:cubicBezTo>
                  <a:cubicBezTo>
                    <a:pt x="230" y="904"/>
                    <a:pt x="247" y="894"/>
                    <a:pt x="262" y="883"/>
                  </a:cubicBezTo>
                  <a:cubicBezTo>
                    <a:pt x="277" y="872"/>
                    <a:pt x="290" y="859"/>
                    <a:pt x="301" y="850"/>
                  </a:cubicBezTo>
                  <a:lnTo>
                    <a:pt x="340" y="88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350"/>
            </a:p>
          </p:txBody>
        </p:sp>
        <p:sp>
          <p:nvSpPr>
            <p:cNvPr id="47" name="Freeform 17">
              <a:extLst>
                <a:ext uri="{FF2B5EF4-FFF2-40B4-BE49-F238E27FC236}">
                  <a16:creationId xmlns:a16="http://schemas.microsoft.com/office/drawing/2014/main" id="{D46DB9F3-971F-664C-BF8E-F219A5453104}"/>
                </a:ext>
              </a:extLst>
            </p:cNvPr>
            <p:cNvSpPr>
              <a:spLocks/>
            </p:cNvSpPr>
            <p:nvPr/>
          </p:nvSpPr>
          <p:spPr bwMode="auto">
            <a:xfrm>
              <a:off x="4614" y="2394"/>
              <a:ext cx="693" cy="425"/>
            </a:xfrm>
            <a:custGeom>
              <a:avLst/>
              <a:gdLst>
                <a:gd name="T0" fmla="*/ 1153 w 1153"/>
                <a:gd name="T1" fmla="*/ 705 h 705"/>
                <a:gd name="T2" fmla="*/ 1153 w 1153"/>
                <a:gd name="T3" fmla="*/ 705 h 705"/>
                <a:gd name="T4" fmla="*/ 883 w 1153"/>
                <a:gd name="T5" fmla="*/ 705 h 705"/>
                <a:gd name="T6" fmla="*/ 888 w 1153"/>
                <a:gd name="T7" fmla="*/ 518 h 705"/>
                <a:gd name="T8" fmla="*/ 888 w 1153"/>
                <a:gd name="T9" fmla="*/ 246 h 705"/>
                <a:gd name="T10" fmla="*/ 794 w 1153"/>
                <a:gd name="T11" fmla="*/ 86 h 705"/>
                <a:gd name="T12" fmla="*/ 660 w 1153"/>
                <a:gd name="T13" fmla="*/ 234 h 705"/>
                <a:gd name="T14" fmla="*/ 660 w 1153"/>
                <a:gd name="T15" fmla="*/ 573 h 705"/>
                <a:gd name="T16" fmla="*/ 727 w 1153"/>
                <a:gd name="T17" fmla="*/ 658 h 705"/>
                <a:gd name="T18" fmla="*/ 764 w 1153"/>
                <a:gd name="T19" fmla="*/ 662 h 705"/>
                <a:gd name="T20" fmla="*/ 764 w 1153"/>
                <a:gd name="T21" fmla="*/ 705 h 705"/>
                <a:gd name="T22" fmla="*/ 411 w 1153"/>
                <a:gd name="T23" fmla="*/ 705 h 705"/>
                <a:gd name="T24" fmla="*/ 411 w 1153"/>
                <a:gd name="T25" fmla="*/ 662 h 705"/>
                <a:gd name="T26" fmla="*/ 442 w 1153"/>
                <a:gd name="T27" fmla="*/ 658 h 705"/>
                <a:gd name="T28" fmla="*/ 499 w 1153"/>
                <a:gd name="T29" fmla="*/ 573 h 705"/>
                <a:gd name="T30" fmla="*/ 499 w 1153"/>
                <a:gd name="T31" fmla="*/ 246 h 705"/>
                <a:gd name="T32" fmla="*/ 400 w 1153"/>
                <a:gd name="T33" fmla="*/ 86 h 705"/>
                <a:gd name="T34" fmla="*/ 265 w 1153"/>
                <a:gd name="T35" fmla="*/ 268 h 705"/>
                <a:gd name="T36" fmla="*/ 265 w 1153"/>
                <a:gd name="T37" fmla="*/ 573 h 705"/>
                <a:gd name="T38" fmla="*/ 322 w 1153"/>
                <a:gd name="T39" fmla="*/ 658 h 705"/>
                <a:gd name="T40" fmla="*/ 352 w 1153"/>
                <a:gd name="T41" fmla="*/ 662 h 705"/>
                <a:gd name="T42" fmla="*/ 352 w 1153"/>
                <a:gd name="T43" fmla="*/ 705 h 705"/>
                <a:gd name="T44" fmla="*/ 0 w 1153"/>
                <a:gd name="T45" fmla="*/ 705 h 705"/>
                <a:gd name="T46" fmla="*/ 0 w 1153"/>
                <a:gd name="T47" fmla="*/ 662 h 705"/>
                <a:gd name="T48" fmla="*/ 36 w 1153"/>
                <a:gd name="T49" fmla="*/ 658 h 705"/>
                <a:gd name="T50" fmla="*/ 104 w 1153"/>
                <a:gd name="T51" fmla="*/ 573 h 705"/>
                <a:gd name="T52" fmla="*/ 104 w 1153"/>
                <a:gd name="T53" fmla="*/ 134 h 705"/>
                <a:gd name="T54" fmla="*/ 55 w 1153"/>
                <a:gd name="T55" fmla="*/ 81 h 705"/>
                <a:gd name="T56" fmla="*/ 0 w 1153"/>
                <a:gd name="T57" fmla="*/ 77 h 705"/>
                <a:gd name="T58" fmla="*/ 0 w 1153"/>
                <a:gd name="T59" fmla="*/ 34 h 705"/>
                <a:gd name="T60" fmla="*/ 250 w 1153"/>
                <a:gd name="T61" fmla="*/ 4 h 705"/>
                <a:gd name="T62" fmla="*/ 259 w 1153"/>
                <a:gd name="T63" fmla="*/ 134 h 705"/>
                <a:gd name="T64" fmla="*/ 263 w 1153"/>
                <a:gd name="T65" fmla="*/ 127 h 705"/>
                <a:gd name="T66" fmla="*/ 453 w 1153"/>
                <a:gd name="T67" fmla="*/ 0 h 705"/>
                <a:gd name="T68" fmla="*/ 651 w 1153"/>
                <a:gd name="T69" fmla="*/ 125 h 705"/>
                <a:gd name="T70" fmla="*/ 652 w 1153"/>
                <a:gd name="T71" fmla="*/ 130 h 705"/>
                <a:gd name="T72" fmla="*/ 655 w 1153"/>
                <a:gd name="T73" fmla="*/ 126 h 705"/>
                <a:gd name="T74" fmla="*/ 847 w 1153"/>
                <a:gd name="T75" fmla="*/ 0 h 705"/>
                <a:gd name="T76" fmla="*/ 1049 w 1153"/>
                <a:gd name="T77" fmla="*/ 189 h 705"/>
                <a:gd name="T78" fmla="*/ 1049 w 1153"/>
                <a:gd name="T79" fmla="*/ 573 h 705"/>
                <a:gd name="T80" fmla="*/ 1117 w 1153"/>
                <a:gd name="T81" fmla="*/ 658 h 705"/>
                <a:gd name="T82" fmla="*/ 1153 w 1153"/>
                <a:gd name="T83" fmla="*/ 662 h 705"/>
                <a:gd name="T84" fmla="*/ 1153 w 1153"/>
                <a:gd name="T85" fmla="*/ 705 h 7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153" h="705">
                  <a:moveTo>
                    <a:pt x="1153" y="705"/>
                  </a:moveTo>
                  <a:lnTo>
                    <a:pt x="1153" y="705"/>
                  </a:lnTo>
                  <a:cubicBezTo>
                    <a:pt x="1135" y="705"/>
                    <a:pt x="901" y="705"/>
                    <a:pt x="883" y="705"/>
                  </a:cubicBezTo>
                  <a:cubicBezTo>
                    <a:pt x="887" y="636"/>
                    <a:pt x="888" y="560"/>
                    <a:pt x="888" y="518"/>
                  </a:cubicBezTo>
                  <a:lnTo>
                    <a:pt x="888" y="246"/>
                  </a:lnTo>
                  <a:cubicBezTo>
                    <a:pt x="888" y="148"/>
                    <a:pt x="868" y="86"/>
                    <a:pt x="794" y="86"/>
                  </a:cubicBezTo>
                  <a:cubicBezTo>
                    <a:pt x="733" y="86"/>
                    <a:pt x="660" y="149"/>
                    <a:pt x="660" y="234"/>
                  </a:cubicBezTo>
                  <a:lnTo>
                    <a:pt x="660" y="573"/>
                  </a:lnTo>
                  <a:cubicBezTo>
                    <a:pt x="660" y="643"/>
                    <a:pt x="674" y="654"/>
                    <a:pt x="727" y="658"/>
                  </a:cubicBezTo>
                  <a:lnTo>
                    <a:pt x="764" y="662"/>
                  </a:lnTo>
                  <a:lnTo>
                    <a:pt x="764" y="705"/>
                  </a:lnTo>
                  <a:cubicBezTo>
                    <a:pt x="738" y="704"/>
                    <a:pt x="464" y="704"/>
                    <a:pt x="411" y="705"/>
                  </a:cubicBezTo>
                  <a:lnTo>
                    <a:pt x="411" y="662"/>
                  </a:lnTo>
                  <a:lnTo>
                    <a:pt x="442" y="658"/>
                  </a:lnTo>
                  <a:cubicBezTo>
                    <a:pt x="486" y="654"/>
                    <a:pt x="499" y="643"/>
                    <a:pt x="499" y="573"/>
                  </a:cubicBezTo>
                  <a:lnTo>
                    <a:pt x="499" y="246"/>
                  </a:lnTo>
                  <a:cubicBezTo>
                    <a:pt x="499" y="148"/>
                    <a:pt x="473" y="86"/>
                    <a:pt x="400" y="86"/>
                  </a:cubicBezTo>
                  <a:cubicBezTo>
                    <a:pt x="328" y="86"/>
                    <a:pt x="265" y="169"/>
                    <a:pt x="265" y="268"/>
                  </a:cubicBezTo>
                  <a:lnTo>
                    <a:pt x="265" y="573"/>
                  </a:lnTo>
                  <a:cubicBezTo>
                    <a:pt x="265" y="643"/>
                    <a:pt x="275" y="654"/>
                    <a:pt x="322" y="658"/>
                  </a:cubicBezTo>
                  <a:lnTo>
                    <a:pt x="352" y="662"/>
                  </a:lnTo>
                  <a:lnTo>
                    <a:pt x="352" y="705"/>
                  </a:lnTo>
                  <a:cubicBezTo>
                    <a:pt x="327" y="704"/>
                    <a:pt x="53" y="704"/>
                    <a:pt x="0" y="705"/>
                  </a:cubicBezTo>
                  <a:lnTo>
                    <a:pt x="0" y="662"/>
                  </a:lnTo>
                  <a:lnTo>
                    <a:pt x="36" y="658"/>
                  </a:lnTo>
                  <a:cubicBezTo>
                    <a:pt x="89" y="654"/>
                    <a:pt x="104" y="644"/>
                    <a:pt x="104" y="573"/>
                  </a:cubicBezTo>
                  <a:lnTo>
                    <a:pt x="104" y="134"/>
                  </a:lnTo>
                  <a:cubicBezTo>
                    <a:pt x="104" y="96"/>
                    <a:pt x="90" y="86"/>
                    <a:pt x="55" y="81"/>
                  </a:cubicBezTo>
                  <a:cubicBezTo>
                    <a:pt x="55" y="81"/>
                    <a:pt x="21" y="78"/>
                    <a:pt x="0" y="77"/>
                  </a:cubicBezTo>
                  <a:lnTo>
                    <a:pt x="0" y="34"/>
                  </a:lnTo>
                  <a:cubicBezTo>
                    <a:pt x="98" y="27"/>
                    <a:pt x="224" y="11"/>
                    <a:pt x="250" y="4"/>
                  </a:cubicBezTo>
                  <a:lnTo>
                    <a:pt x="259" y="134"/>
                  </a:lnTo>
                  <a:lnTo>
                    <a:pt x="263" y="127"/>
                  </a:lnTo>
                  <a:cubicBezTo>
                    <a:pt x="288" y="82"/>
                    <a:pt x="337" y="0"/>
                    <a:pt x="453" y="0"/>
                  </a:cubicBezTo>
                  <a:cubicBezTo>
                    <a:pt x="567" y="0"/>
                    <a:pt x="629" y="60"/>
                    <a:pt x="651" y="125"/>
                  </a:cubicBezTo>
                  <a:lnTo>
                    <a:pt x="652" y="130"/>
                  </a:lnTo>
                  <a:lnTo>
                    <a:pt x="655" y="126"/>
                  </a:lnTo>
                  <a:cubicBezTo>
                    <a:pt x="681" y="81"/>
                    <a:pt x="730" y="0"/>
                    <a:pt x="847" y="0"/>
                  </a:cubicBezTo>
                  <a:cubicBezTo>
                    <a:pt x="1000" y="0"/>
                    <a:pt x="1049" y="104"/>
                    <a:pt x="1049" y="189"/>
                  </a:cubicBezTo>
                  <a:lnTo>
                    <a:pt x="1049" y="573"/>
                  </a:lnTo>
                  <a:cubicBezTo>
                    <a:pt x="1049" y="643"/>
                    <a:pt x="1064" y="654"/>
                    <a:pt x="1117" y="658"/>
                  </a:cubicBezTo>
                  <a:lnTo>
                    <a:pt x="1153" y="662"/>
                  </a:lnTo>
                  <a:lnTo>
                    <a:pt x="1153" y="70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350"/>
            </a:p>
          </p:txBody>
        </p:sp>
        <p:sp>
          <p:nvSpPr>
            <p:cNvPr id="48" name="Freeform 18">
              <a:extLst>
                <a:ext uri="{FF2B5EF4-FFF2-40B4-BE49-F238E27FC236}">
                  <a16:creationId xmlns:a16="http://schemas.microsoft.com/office/drawing/2014/main" id="{DC5F790B-6ACC-A043-9D65-3C976027BA55}"/>
                </a:ext>
              </a:extLst>
            </p:cNvPr>
            <p:cNvSpPr>
              <a:spLocks noEditPoints="1"/>
            </p:cNvSpPr>
            <p:nvPr/>
          </p:nvSpPr>
          <p:spPr bwMode="auto">
            <a:xfrm>
              <a:off x="5309" y="2394"/>
              <a:ext cx="378" cy="431"/>
            </a:xfrm>
            <a:custGeom>
              <a:avLst/>
              <a:gdLst>
                <a:gd name="T0" fmla="*/ 167 w 629"/>
                <a:gd name="T1" fmla="*/ 344 h 716"/>
                <a:gd name="T2" fmla="*/ 167 w 629"/>
                <a:gd name="T3" fmla="*/ 344 h 716"/>
                <a:gd name="T4" fmla="*/ 358 w 629"/>
                <a:gd name="T5" fmla="*/ 652 h 716"/>
                <a:gd name="T6" fmla="*/ 478 w 629"/>
                <a:gd name="T7" fmla="*/ 624 h 716"/>
                <a:gd name="T8" fmla="*/ 521 w 629"/>
                <a:gd name="T9" fmla="*/ 593 h 716"/>
                <a:gd name="T10" fmla="*/ 562 w 629"/>
                <a:gd name="T11" fmla="*/ 556 h 716"/>
                <a:gd name="T12" fmla="*/ 610 w 629"/>
                <a:gd name="T13" fmla="*/ 593 h 716"/>
                <a:gd name="T14" fmla="*/ 333 w 629"/>
                <a:gd name="T15" fmla="*/ 716 h 716"/>
                <a:gd name="T16" fmla="*/ 0 w 629"/>
                <a:gd name="T17" fmla="*/ 352 h 716"/>
                <a:gd name="T18" fmla="*/ 322 w 629"/>
                <a:gd name="T19" fmla="*/ 0 h 716"/>
                <a:gd name="T20" fmla="*/ 629 w 629"/>
                <a:gd name="T21" fmla="*/ 344 h 716"/>
                <a:gd name="T22" fmla="*/ 167 w 629"/>
                <a:gd name="T23" fmla="*/ 344 h 716"/>
                <a:gd name="T24" fmla="*/ 460 w 629"/>
                <a:gd name="T25" fmla="*/ 289 h 716"/>
                <a:gd name="T26" fmla="*/ 460 w 629"/>
                <a:gd name="T27" fmla="*/ 289 h 716"/>
                <a:gd name="T28" fmla="*/ 318 w 629"/>
                <a:gd name="T29" fmla="*/ 54 h 716"/>
                <a:gd name="T30" fmla="*/ 166 w 629"/>
                <a:gd name="T31" fmla="*/ 286 h 716"/>
                <a:gd name="T32" fmla="*/ 460 w 629"/>
                <a:gd name="T33" fmla="*/ 289 h 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29" h="716">
                  <a:moveTo>
                    <a:pt x="167" y="344"/>
                  </a:moveTo>
                  <a:lnTo>
                    <a:pt x="167" y="344"/>
                  </a:lnTo>
                  <a:cubicBezTo>
                    <a:pt x="167" y="460"/>
                    <a:pt x="214" y="652"/>
                    <a:pt x="358" y="652"/>
                  </a:cubicBezTo>
                  <a:cubicBezTo>
                    <a:pt x="410" y="652"/>
                    <a:pt x="447" y="642"/>
                    <a:pt x="478" y="624"/>
                  </a:cubicBezTo>
                  <a:cubicBezTo>
                    <a:pt x="493" y="615"/>
                    <a:pt x="508" y="605"/>
                    <a:pt x="521" y="593"/>
                  </a:cubicBezTo>
                  <a:cubicBezTo>
                    <a:pt x="535" y="582"/>
                    <a:pt x="548" y="569"/>
                    <a:pt x="562" y="556"/>
                  </a:cubicBezTo>
                  <a:lnTo>
                    <a:pt x="610" y="593"/>
                  </a:lnTo>
                  <a:cubicBezTo>
                    <a:pt x="552" y="654"/>
                    <a:pt x="491" y="716"/>
                    <a:pt x="333" y="716"/>
                  </a:cubicBezTo>
                  <a:cubicBezTo>
                    <a:pt x="104" y="716"/>
                    <a:pt x="0" y="533"/>
                    <a:pt x="0" y="352"/>
                  </a:cubicBezTo>
                  <a:cubicBezTo>
                    <a:pt x="0" y="188"/>
                    <a:pt x="130" y="0"/>
                    <a:pt x="322" y="0"/>
                  </a:cubicBezTo>
                  <a:cubicBezTo>
                    <a:pt x="533" y="0"/>
                    <a:pt x="628" y="161"/>
                    <a:pt x="629" y="344"/>
                  </a:cubicBezTo>
                  <a:lnTo>
                    <a:pt x="167" y="344"/>
                  </a:lnTo>
                  <a:close/>
                  <a:moveTo>
                    <a:pt x="460" y="289"/>
                  </a:moveTo>
                  <a:lnTo>
                    <a:pt x="460" y="289"/>
                  </a:lnTo>
                  <a:cubicBezTo>
                    <a:pt x="453" y="152"/>
                    <a:pt x="407" y="54"/>
                    <a:pt x="318" y="54"/>
                  </a:cubicBezTo>
                  <a:cubicBezTo>
                    <a:pt x="219" y="54"/>
                    <a:pt x="170" y="167"/>
                    <a:pt x="166" y="286"/>
                  </a:cubicBezTo>
                  <a:lnTo>
                    <a:pt x="460" y="28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350"/>
            </a:p>
          </p:txBody>
        </p:sp>
        <p:sp>
          <p:nvSpPr>
            <p:cNvPr id="49" name="Freeform 19">
              <a:extLst>
                <a:ext uri="{FF2B5EF4-FFF2-40B4-BE49-F238E27FC236}">
                  <a16:creationId xmlns:a16="http://schemas.microsoft.com/office/drawing/2014/main" id="{E38DFEA3-C1D6-0B44-8E47-F67A4D87B84A}"/>
                </a:ext>
              </a:extLst>
            </p:cNvPr>
            <p:cNvSpPr>
              <a:spLocks/>
            </p:cNvSpPr>
            <p:nvPr/>
          </p:nvSpPr>
          <p:spPr bwMode="auto">
            <a:xfrm>
              <a:off x="5703" y="2394"/>
              <a:ext cx="458" cy="425"/>
            </a:xfrm>
            <a:custGeom>
              <a:avLst/>
              <a:gdLst>
                <a:gd name="T0" fmla="*/ 763 w 763"/>
                <a:gd name="T1" fmla="*/ 705 h 705"/>
                <a:gd name="T2" fmla="*/ 763 w 763"/>
                <a:gd name="T3" fmla="*/ 705 h 705"/>
                <a:gd name="T4" fmla="*/ 493 w 763"/>
                <a:gd name="T5" fmla="*/ 705 h 705"/>
                <a:gd name="T6" fmla="*/ 498 w 763"/>
                <a:gd name="T7" fmla="*/ 518 h 705"/>
                <a:gd name="T8" fmla="*/ 498 w 763"/>
                <a:gd name="T9" fmla="*/ 246 h 705"/>
                <a:gd name="T10" fmla="*/ 403 w 763"/>
                <a:gd name="T11" fmla="*/ 86 h 705"/>
                <a:gd name="T12" fmla="*/ 265 w 763"/>
                <a:gd name="T13" fmla="*/ 268 h 705"/>
                <a:gd name="T14" fmla="*/ 265 w 763"/>
                <a:gd name="T15" fmla="*/ 573 h 705"/>
                <a:gd name="T16" fmla="*/ 332 w 763"/>
                <a:gd name="T17" fmla="*/ 658 h 705"/>
                <a:gd name="T18" fmla="*/ 368 w 763"/>
                <a:gd name="T19" fmla="*/ 662 h 705"/>
                <a:gd name="T20" fmla="*/ 368 w 763"/>
                <a:gd name="T21" fmla="*/ 705 h 705"/>
                <a:gd name="T22" fmla="*/ 0 w 763"/>
                <a:gd name="T23" fmla="*/ 705 h 705"/>
                <a:gd name="T24" fmla="*/ 0 w 763"/>
                <a:gd name="T25" fmla="*/ 662 h 705"/>
                <a:gd name="T26" fmla="*/ 36 w 763"/>
                <a:gd name="T27" fmla="*/ 658 h 705"/>
                <a:gd name="T28" fmla="*/ 103 w 763"/>
                <a:gd name="T29" fmla="*/ 573 h 705"/>
                <a:gd name="T30" fmla="*/ 103 w 763"/>
                <a:gd name="T31" fmla="*/ 134 h 705"/>
                <a:gd name="T32" fmla="*/ 55 w 763"/>
                <a:gd name="T33" fmla="*/ 81 h 705"/>
                <a:gd name="T34" fmla="*/ 0 w 763"/>
                <a:gd name="T35" fmla="*/ 77 h 705"/>
                <a:gd name="T36" fmla="*/ 0 w 763"/>
                <a:gd name="T37" fmla="*/ 34 h 705"/>
                <a:gd name="T38" fmla="*/ 250 w 763"/>
                <a:gd name="T39" fmla="*/ 4 h 705"/>
                <a:gd name="T40" fmla="*/ 258 w 763"/>
                <a:gd name="T41" fmla="*/ 134 h 705"/>
                <a:gd name="T42" fmla="*/ 262 w 763"/>
                <a:gd name="T43" fmla="*/ 127 h 705"/>
                <a:gd name="T44" fmla="*/ 456 w 763"/>
                <a:gd name="T45" fmla="*/ 0 h 705"/>
                <a:gd name="T46" fmla="*/ 660 w 763"/>
                <a:gd name="T47" fmla="*/ 189 h 705"/>
                <a:gd name="T48" fmla="*/ 660 w 763"/>
                <a:gd name="T49" fmla="*/ 573 h 705"/>
                <a:gd name="T50" fmla="*/ 727 w 763"/>
                <a:gd name="T51" fmla="*/ 658 h 705"/>
                <a:gd name="T52" fmla="*/ 763 w 763"/>
                <a:gd name="T53" fmla="*/ 662 h 705"/>
                <a:gd name="T54" fmla="*/ 763 w 763"/>
                <a:gd name="T55" fmla="*/ 705 h 7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63" h="705">
                  <a:moveTo>
                    <a:pt x="763" y="705"/>
                  </a:moveTo>
                  <a:lnTo>
                    <a:pt x="763" y="705"/>
                  </a:lnTo>
                  <a:cubicBezTo>
                    <a:pt x="745" y="705"/>
                    <a:pt x="511" y="705"/>
                    <a:pt x="493" y="705"/>
                  </a:cubicBezTo>
                  <a:cubicBezTo>
                    <a:pt x="497" y="636"/>
                    <a:pt x="498" y="560"/>
                    <a:pt x="498" y="518"/>
                  </a:cubicBezTo>
                  <a:lnTo>
                    <a:pt x="498" y="246"/>
                  </a:lnTo>
                  <a:cubicBezTo>
                    <a:pt x="498" y="148"/>
                    <a:pt x="476" y="86"/>
                    <a:pt x="403" y="86"/>
                  </a:cubicBezTo>
                  <a:cubicBezTo>
                    <a:pt x="332" y="86"/>
                    <a:pt x="265" y="169"/>
                    <a:pt x="265" y="268"/>
                  </a:cubicBezTo>
                  <a:lnTo>
                    <a:pt x="265" y="573"/>
                  </a:lnTo>
                  <a:cubicBezTo>
                    <a:pt x="265" y="643"/>
                    <a:pt x="279" y="654"/>
                    <a:pt x="332" y="658"/>
                  </a:cubicBezTo>
                  <a:lnTo>
                    <a:pt x="368" y="662"/>
                  </a:lnTo>
                  <a:lnTo>
                    <a:pt x="368" y="705"/>
                  </a:lnTo>
                  <a:cubicBezTo>
                    <a:pt x="343" y="704"/>
                    <a:pt x="53" y="704"/>
                    <a:pt x="0" y="705"/>
                  </a:cubicBezTo>
                  <a:lnTo>
                    <a:pt x="0" y="662"/>
                  </a:lnTo>
                  <a:lnTo>
                    <a:pt x="36" y="658"/>
                  </a:lnTo>
                  <a:cubicBezTo>
                    <a:pt x="89" y="654"/>
                    <a:pt x="103" y="644"/>
                    <a:pt x="103" y="573"/>
                  </a:cubicBezTo>
                  <a:lnTo>
                    <a:pt x="103" y="134"/>
                  </a:lnTo>
                  <a:cubicBezTo>
                    <a:pt x="103" y="96"/>
                    <a:pt x="90" y="86"/>
                    <a:pt x="55" y="81"/>
                  </a:cubicBezTo>
                  <a:cubicBezTo>
                    <a:pt x="55" y="81"/>
                    <a:pt x="21" y="78"/>
                    <a:pt x="0" y="77"/>
                  </a:cubicBezTo>
                  <a:lnTo>
                    <a:pt x="0" y="34"/>
                  </a:lnTo>
                  <a:cubicBezTo>
                    <a:pt x="97" y="27"/>
                    <a:pt x="224" y="11"/>
                    <a:pt x="250" y="4"/>
                  </a:cubicBezTo>
                  <a:lnTo>
                    <a:pt x="258" y="134"/>
                  </a:lnTo>
                  <a:lnTo>
                    <a:pt x="262" y="127"/>
                  </a:lnTo>
                  <a:cubicBezTo>
                    <a:pt x="288" y="82"/>
                    <a:pt x="339" y="0"/>
                    <a:pt x="456" y="0"/>
                  </a:cubicBezTo>
                  <a:cubicBezTo>
                    <a:pt x="609" y="0"/>
                    <a:pt x="660" y="104"/>
                    <a:pt x="660" y="189"/>
                  </a:cubicBezTo>
                  <a:lnTo>
                    <a:pt x="660" y="573"/>
                  </a:lnTo>
                  <a:cubicBezTo>
                    <a:pt x="660" y="643"/>
                    <a:pt x="674" y="654"/>
                    <a:pt x="727" y="658"/>
                  </a:cubicBezTo>
                  <a:lnTo>
                    <a:pt x="763" y="662"/>
                  </a:lnTo>
                  <a:lnTo>
                    <a:pt x="763" y="70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350"/>
            </a:p>
          </p:txBody>
        </p:sp>
        <p:sp>
          <p:nvSpPr>
            <p:cNvPr id="50" name="Freeform 20">
              <a:extLst>
                <a:ext uri="{FF2B5EF4-FFF2-40B4-BE49-F238E27FC236}">
                  <a16:creationId xmlns:a16="http://schemas.microsoft.com/office/drawing/2014/main" id="{758E5A63-2487-764F-AF2D-A76373580B9D}"/>
                </a:ext>
              </a:extLst>
            </p:cNvPr>
            <p:cNvSpPr>
              <a:spLocks/>
            </p:cNvSpPr>
            <p:nvPr/>
          </p:nvSpPr>
          <p:spPr bwMode="auto">
            <a:xfrm>
              <a:off x="6420" y="2394"/>
              <a:ext cx="313" cy="431"/>
            </a:xfrm>
            <a:custGeom>
              <a:avLst/>
              <a:gdLst>
                <a:gd name="T0" fmla="*/ 227 w 520"/>
                <a:gd name="T1" fmla="*/ 715 h 715"/>
                <a:gd name="T2" fmla="*/ 227 w 520"/>
                <a:gd name="T3" fmla="*/ 715 h 715"/>
                <a:gd name="T4" fmla="*/ 16 w 520"/>
                <a:gd name="T5" fmla="*/ 676 h 715"/>
                <a:gd name="T6" fmla="*/ 8 w 520"/>
                <a:gd name="T7" fmla="*/ 508 h 715"/>
                <a:gd name="T8" fmla="*/ 51 w 520"/>
                <a:gd name="T9" fmla="*/ 508 h 715"/>
                <a:gd name="T10" fmla="*/ 230 w 520"/>
                <a:gd name="T11" fmla="*/ 668 h 715"/>
                <a:gd name="T12" fmla="*/ 370 w 520"/>
                <a:gd name="T13" fmla="*/ 548 h 715"/>
                <a:gd name="T14" fmla="*/ 276 w 520"/>
                <a:gd name="T15" fmla="*/ 433 h 715"/>
                <a:gd name="T16" fmla="*/ 202 w 520"/>
                <a:gd name="T17" fmla="*/ 411 h 715"/>
                <a:gd name="T18" fmla="*/ 0 w 520"/>
                <a:gd name="T19" fmla="*/ 204 h 715"/>
                <a:gd name="T20" fmla="*/ 267 w 520"/>
                <a:gd name="T21" fmla="*/ 0 h 715"/>
                <a:gd name="T22" fmla="*/ 465 w 520"/>
                <a:gd name="T23" fmla="*/ 39 h 715"/>
                <a:gd name="T24" fmla="*/ 473 w 520"/>
                <a:gd name="T25" fmla="*/ 199 h 715"/>
                <a:gd name="T26" fmla="*/ 430 w 520"/>
                <a:gd name="T27" fmla="*/ 199 h 715"/>
                <a:gd name="T28" fmla="*/ 267 w 520"/>
                <a:gd name="T29" fmla="*/ 48 h 715"/>
                <a:gd name="T30" fmla="*/ 149 w 520"/>
                <a:gd name="T31" fmla="*/ 163 h 715"/>
                <a:gd name="T32" fmla="*/ 231 w 520"/>
                <a:gd name="T33" fmla="*/ 269 h 715"/>
                <a:gd name="T34" fmla="*/ 318 w 520"/>
                <a:gd name="T35" fmla="*/ 294 h 715"/>
                <a:gd name="T36" fmla="*/ 520 w 520"/>
                <a:gd name="T37" fmla="*/ 491 h 715"/>
                <a:gd name="T38" fmla="*/ 227 w 520"/>
                <a:gd name="T39" fmla="*/ 715 h 7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20" h="715">
                  <a:moveTo>
                    <a:pt x="227" y="715"/>
                  </a:moveTo>
                  <a:lnTo>
                    <a:pt x="227" y="715"/>
                  </a:lnTo>
                  <a:cubicBezTo>
                    <a:pt x="153" y="715"/>
                    <a:pt x="83" y="701"/>
                    <a:pt x="16" y="676"/>
                  </a:cubicBezTo>
                  <a:lnTo>
                    <a:pt x="8" y="508"/>
                  </a:lnTo>
                  <a:lnTo>
                    <a:pt x="51" y="508"/>
                  </a:lnTo>
                  <a:cubicBezTo>
                    <a:pt x="52" y="601"/>
                    <a:pt x="110" y="668"/>
                    <a:pt x="230" y="668"/>
                  </a:cubicBezTo>
                  <a:cubicBezTo>
                    <a:pt x="313" y="668"/>
                    <a:pt x="370" y="619"/>
                    <a:pt x="370" y="548"/>
                  </a:cubicBezTo>
                  <a:cubicBezTo>
                    <a:pt x="370" y="483"/>
                    <a:pt x="324" y="448"/>
                    <a:pt x="276" y="433"/>
                  </a:cubicBezTo>
                  <a:lnTo>
                    <a:pt x="202" y="411"/>
                  </a:lnTo>
                  <a:cubicBezTo>
                    <a:pt x="89" y="379"/>
                    <a:pt x="0" y="340"/>
                    <a:pt x="0" y="204"/>
                  </a:cubicBezTo>
                  <a:cubicBezTo>
                    <a:pt x="0" y="84"/>
                    <a:pt x="128" y="0"/>
                    <a:pt x="267" y="0"/>
                  </a:cubicBezTo>
                  <a:cubicBezTo>
                    <a:pt x="375" y="0"/>
                    <a:pt x="437" y="27"/>
                    <a:pt x="465" y="39"/>
                  </a:cubicBezTo>
                  <a:lnTo>
                    <a:pt x="473" y="199"/>
                  </a:lnTo>
                  <a:lnTo>
                    <a:pt x="430" y="199"/>
                  </a:lnTo>
                  <a:cubicBezTo>
                    <a:pt x="429" y="101"/>
                    <a:pt x="356" y="48"/>
                    <a:pt x="267" y="48"/>
                  </a:cubicBezTo>
                  <a:cubicBezTo>
                    <a:pt x="199" y="48"/>
                    <a:pt x="149" y="98"/>
                    <a:pt x="149" y="163"/>
                  </a:cubicBezTo>
                  <a:cubicBezTo>
                    <a:pt x="149" y="217"/>
                    <a:pt x="177" y="252"/>
                    <a:pt x="231" y="269"/>
                  </a:cubicBezTo>
                  <a:lnTo>
                    <a:pt x="318" y="294"/>
                  </a:lnTo>
                  <a:cubicBezTo>
                    <a:pt x="417" y="324"/>
                    <a:pt x="520" y="364"/>
                    <a:pt x="520" y="491"/>
                  </a:cubicBezTo>
                  <a:cubicBezTo>
                    <a:pt x="520" y="625"/>
                    <a:pt x="412" y="715"/>
                    <a:pt x="227" y="71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350"/>
            </a:p>
          </p:txBody>
        </p:sp>
        <p:sp>
          <p:nvSpPr>
            <p:cNvPr id="51" name="Freeform 21">
              <a:extLst>
                <a:ext uri="{FF2B5EF4-FFF2-40B4-BE49-F238E27FC236}">
                  <a16:creationId xmlns:a16="http://schemas.microsoft.com/office/drawing/2014/main" id="{6C6FC1FC-34B9-4940-AB9B-1C30E02C1C87}"/>
                </a:ext>
              </a:extLst>
            </p:cNvPr>
            <p:cNvSpPr>
              <a:spLocks/>
            </p:cNvSpPr>
            <p:nvPr/>
          </p:nvSpPr>
          <p:spPr bwMode="auto">
            <a:xfrm>
              <a:off x="4814" y="1487"/>
              <a:ext cx="212" cy="585"/>
            </a:xfrm>
            <a:custGeom>
              <a:avLst/>
              <a:gdLst>
                <a:gd name="T0" fmla="*/ 353 w 353"/>
                <a:gd name="T1" fmla="*/ 925 h 972"/>
                <a:gd name="T2" fmla="*/ 353 w 353"/>
                <a:gd name="T3" fmla="*/ 925 h 972"/>
                <a:gd name="T4" fmla="*/ 321 w 353"/>
                <a:gd name="T5" fmla="*/ 921 h 972"/>
                <a:gd name="T6" fmla="*/ 257 w 353"/>
                <a:gd name="T7" fmla="*/ 840 h 972"/>
                <a:gd name="T8" fmla="*/ 257 w 353"/>
                <a:gd name="T9" fmla="*/ 0 h 972"/>
                <a:gd name="T10" fmla="*/ 3 w 353"/>
                <a:gd name="T11" fmla="*/ 30 h 972"/>
                <a:gd name="T12" fmla="*/ 3 w 353"/>
                <a:gd name="T13" fmla="*/ 76 h 972"/>
                <a:gd name="T14" fmla="*/ 48 w 353"/>
                <a:gd name="T15" fmla="*/ 79 h 972"/>
                <a:gd name="T16" fmla="*/ 94 w 353"/>
                <a:gd name="T17" fmla="*/ 128 h 972"/>
                <a:gd name="T18" fmla="*/ 94 w 353"/>
                <a:gd name="T19" fmla="*/ 840 h 972"/>
                <a:gd name="T20" fmla="*/ 30 w 353"/>
                <a:gd name="T21" fmla="*/ 921 h 972"/>
                <a:gd name="T22" fmla="*/ 0 w 353"/>
                <a:gd name="T23" fmla="*/ 925 h 972"/>
                <a:gd name="T24" fmla="*/ 0 w 353"/>
                <a:gd name="T25" fmla="*/ 972 h 972"/>
                <a:gd name="T26" fmla="*/ 353 w 353"/>
                <a:gd name="T27" fmla="*/ 972 h 972"/>
                <a:gd name="T28" fmla="*/ 353 w 353"/>
                <a:gd name="T29" fmla="*/ 925 h 9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3" h="972">
                  <a:moveTo>
                    <a:pt x="353" y="925"/>
                  </a:moveTo>
                  <a:lnTo>
                    <a:pt x="353" y="925"/>
                  </a:lnTo>
                  <a:lnTo>
                    <a:pt x="321" y="921"/>
                  </a:lnTo>
                  <a:cubicBezTo>
                    <a:pt x="273" y="915"/>
                    <a:pt x="257" y="909"/>
                    <a:pt x="257" y="840"/>
                  </a:cubicBezTo>
                  <a:lnTo>
                    <a:pt x="257" y="0"/>
                  </a:lnTo>
                  <a:cubicBezTo>
                    <a:pt x="239" y="7"/>
                    <a:pt x="103" y="23"/>
                    <a:pt x="3" y="30"/>
                  </a:cubicBezTo>
                  <a:lnTo>
                    <a:pt x="3" y="76"/>
                  </a:lnTo>
                  <a:cubicBezTo>
                    <a:pt x="23" y="76"/>
                    <a:pt x="48" y="79"/>
                    <a:pt x="48" y="79"/>
                  </a:cubicBezTo>
                  <a:cubicBezTo>
                    <a:pt x="80" y="80"/>
                    <a:pt x="94" y="92"/>
                    <a:pt x="94" y="128"/>
                  </a:cubicBezTo>
                  <a:lnTo>
                    <a:pt x="94" y="840"/>
                  </a:lnTo>
                  <a:cubicBezTo>
                    <a:pt x="94" y="912"/>
                    <a:pt x="78" y="915"/>
                    <a:pt x="30" y="921"/>
                  </a:cubicBezTo>
                  <a:lnTo>
                    <a:pt x="0" y="925"/>
                  </a:lnTo>
                  <a:lnTo>
                    <a:pt x="0" y="972"/>
                  </a:lnTo>
                  <a:cubicBezTo>
                    <a:pt x="52" y="971"/>
                    <a:pt x="327" y="971"/>
                    <a:pt x="353" y="972"/>
                  </a:cubicBezTo>
                  <a:lnTo>
                    <a:pt x="353" y="92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350"/>
            </a:p>
          </p:txBody>
        </p:sp>
        <p:sp>
          <p:nvSpPr>
            <p:cNvPr id="52" name="Freeform 22">
              <a:extLst>
                <a:ext uri="{FF2B5EF4-FFF2-40B4-BE49-F238E27FC236}">
                  <a16:creationId xmlns:a16="http://schemas.microsoft.com/office/drawing/2014/main" id="{52097D91-3815-1945-9110-008A50AF31AA}"/>
                </a:ext>
              </a:extLst>
            </p:cNvPr>
            <p:cNvSpPr>
              <a:spLocks/>
            </p:cNvSpPr>
            <p:nvPr/>
          </p:nvSpPr>
          <p:spPr bwMode="auto">
            <a:xfrm>
              <a:off x="6194" y="2247"/>
              <a:ext cx="205" cy="581"/>
            </a:xfrm>
            <a:custGeom>
              <a:avLst/>
              <a:gdLst>
                <a:gd name="T0" fmla="*/ 341 w 341"/>
                <a:gd name="T1" fmla="*/ 885 h 964"/>
                <a:gd name="T2" fmla="*/ 341 w 341"/>
                <a:gd name="T3" fmla="*/ 885 h 964"/>
                <a:gd name="T4" fmla="*/ 300 w 341"/>
                <a:gd name="T5" fmla="*/ 917 h 964"/>
                <a:gd name="T6" fmla="*/ 263 w 341"/>
                <a:gd name="T7" fmla="*/ 943 h 964"/>
                <a:gd name="T8" fmla="*/ 167 w 341"/>
                <a:gd name="T9" fmla="*/ 964 h 964"/>
                <a:gd name="T10" fmla="*/ 0 w 341"/>
                <a:gd name="T11" fmla="*/ 814 h 964"/>
                <a:gd name="T12" fmla="*/ 0 w 341"/>
                <a:gd name="T13" fmla="*/ 161 h 964"/>
                <a:gd name="T14" fmla="*/ 162 w 341"/>
                <a:gd name="T15" fmla="*/ 0 h 964"/>
                <a:gd name="T16" fmla="*/ 162 w 341"/>
                <a:gd name="T17" fmla="*/ 276 h 964"/>
                <a:gd name="T18" fmla="*/ 310 w 341"/>
                <a:gd name="T19" fmla="*/ 276 h 964"/>
                <a:gd name="T20" fmla="*/ 310 w 341"/>
                <a:gd name="T21" fmla="*/ 335 h 964"/>
                <a:gd name="T22" fmla="*/ 162 w 341"/>
                <a:gd name="T23" fmla="*/ 335 h 964"/>
                <a:gd name="T24" fmla="*/ 162 w 341"/>
                <a:gd name="T25" fmla="*/ 812 h 964"/>
                <a:gd name="T26" fmla="*/ 215 w 341"/>
                <a:gd name="T27" fmla="*/ 904 h 964"/>
                <a:gd name="T28" fmla="*/ 263 w 341"/>
                <a:gd name="T29" fmla="*/ 883 h 964"/>
                <a:gd name="T30" fmla="*/ 302 w 341"/>
                <a:gd name="T31" fmla="*/ 850 h 964"/>
                <a:gd name="T32" fmla="*/ 341 w 341"/>
                <a:gd name="T33" fmla="*/ 885 h 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1" h="964">
                  <a:moveTo>
                    <a:pt x="341" y="885"/>
                  </a:moveTo>
                  <a:lnTo>
                    <a:pt x="341" y="885"/>
                  </a:lnTo>
                  <a:cubicBezTo>
                    <a:pt x="326" y="897"/>
                    <a:pt x="313" y="908"/>
                    <a:pt x="300" y="917"/>
                  </a:cubicBezTo>
                  <a:cubicBezTo>
                    <a:pt x="288" y="927"/>
                    <a:pt x="275" y="936"/>
                    <a:pt x="263" y="943"/>
                  </a:cubicBezTo>
                  <a:cubicBezTo>
                    <a:pt x="237" y="957"/>
                    <a:pt x="209" y="964"/>
                    <a:pt x="167" y="964"/>
                  </a:cubicBezTo>
                  <a:cubicBezTo>
                    <a:pt x="64" y="964"/>
                    <a:pt x="0" y="922"/>
                    <a:pt x="0" y="814"/>
                  </a:cubicBezTo>
                  <a:lnTo>
                    <a:pt x="0" y="161"/>
                  </a:lnTo>
                  <a:lnTo>
                    <a:pt x="162" y="0"/>
                  </a:lnTo>
                  <a:lnTo>
                    <a:pt x="162" y="276"/>
                  </a:lnTo>
                  <a:lnTo>
                    <a:pt x="310" y="276"/>
                  </a:lnTo>
                  <a:lnTo>
                    <a:pt x="310" y="335"/>
                  </a:lnTo>
                  <a:lnTo>
                    <a:pt x="162" y="335"/>
                  </a:lnTo>
                  <a:lnTo>
                    <a:pt x="162" y="812"/>
                  </a:lnTo>
                  <a:cubicBezTo>
                    <a:pt x="162" y="873"/>
                    <a:pt x="174" y="904"/>
                    <a:pt x="215" y="904"/>
                  </a:cubicBezTo>
                  <a:cubicBezTo>
                    <a:pt x="231" y="904"/>
                    <a:pt x="248" y="894"/>
                    <a:pt x="263" y="883"/>
                  </a:cubicBezTo>
                  <a:cubicBezTo>
                    <a:pt x="278" y="872"/>
                    <a:pt x="291" y="859"/>
                    <a:pt x="302" y="850"/>
                  </a:cubicBezTo>
                  <a:lnTo>
                    <a:pt x="341" y="88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350"/>
            </a:p>
          </p:txBody>
        </p:sp>
        <p:sp>
          <p:nvSpPr>
            <p:cNvPr id="53" name="Freeform 23">
              <a:extLst>
                <a:ext uri="{FF2B5EF4-FFF2-40B4-BE49-F238E27FC236}">
                  <a16:creationId xmlns:a16="http://schemas.microsoft.com/office/drawing/2014/main" id="{2904842E-F523-C540-A127-8D9D3087D6BB}"/>
                </a:ext>
              </a:extLst>
            </p:cNvPr>
            <p:cNvSpPr>
              <a:spLocks noEditPoints="1"/>
            </p:cNvSpPr>
            <p:nvPr/>
          </p:nvSpPr>
          <p:spPr bwMode="auto">
            <a:xfrm>
              <a:off x="956" y="1503"/>
              <a:ext cx="1397" cy="1317"/>
            </a:xfrm>
            <a:custGeom>
              <a:avLst/>
              <a:gdLst>
                <a:gd name="T0" fmla="*/ 1886 w 2325"/>
                <a:gd name="T1" fmla="*/ 1665 h 2185"/>
                <a:gd name="T2" fmla="*/ 1886 w 2325"/>
                <a:gd name="T3" fmla="*/ 1665 h 2185"/>
                <a:gd name="T4" fmla="*/ 1593 w 2325"/>
                <a:gd name="T5" fmla="*/ 2185 h 2185"/>
                <a:gd name="T6" fmla="*/ 1192 w 2325"/>
                <a:gd name="T7" fmla="*/ 2185 h 2185"/>
                <a:gd name="T8" fmla="*/ 1693 w 2325"/>
                <a:gd name="T9" fmla="*/ 1311 h 2185"/>
                <a:gd name="T10" fmla="*/ 1886 w 2325"/>
                <a:gd name="T11" fmla="*/ 1665 h 2185"/>
                <a:gd name="T12" fmla="*/ 667 w 2325"/>
                <a:gd name="T13" fmla="*/ 2185 h 2185"/>
                <a:gd name="T14" fmla="*/ 667 w 2325"/>
                <a:gd name="T15" fmla="*/ 2185 h 2185"/>
                <a:gd name="T16" fmla="*/ 1436 w 2325"/>
                <a:gd name="T17" fmla="*/ 850 h 2185"/>
                <a:gd name="T18" fmla="*/ 1629 w 2325"/>
                <a:gd name="T19" fmla="*/ 1206 h 2185"/>
                <a:gd name="T20" fmla="*/ 1071 w 2325"/>
                <a:gd name="T21" fmla="*/ 2185 h 2185"/>
                <a:gd name="T22" fmla="*/ 667 w 2325"/>
                <a:gd name="T23" fmla="*/ 2185 h 2185"/>
                <a:gd name="T24" fmla="*/ 769 w 2325"/>
                <a:gd name="T25" fmla="*/ 1098 h 2185"/>
                <a:gd name="T26" fmla="*/ 769 w 2325"/>
                <a:gd name="T27" fmla="*/ 1098 h 2185"/>
                <a:gd name="T28" fmla="*/ 971 w 2325"/>
                <a:gd name="T29" fmla="*/ 1445 h 2185"/>
                <a:gd name="T30" fmla="*/ 549 w 2325"/>
                <a:gd name="T31" fmla="*/ 2185 h 2185"/>
                <a:gd name="T32" fmla="*/ 0 w 2325"/>
                <a:gd name="T33" fmla="*/ 2185 h 2185"/>
                <a:gd name="T34" fmla="*/ 0 w 2325"/>
                <a:gd name="T35" fmla="*/ 0 h 2185"/>
                <a:gd name="T36" fmla="*/ 2325 w 2325"/>
                <a:gd name="T37" fmla="*/ 0 h 2185"/>
                <a:gd name="T38" fmla="*/ 2325 w 2325"/>
                <a:gd name="T39" fmla="*/ 2185 h 2185"/>
                <a:gd name="T40" fmla="*/ 1715 w 2325"/>
                <a:gd name="T41" fmla="*/ 2185 h 2185"/>
                <a:gd name="T42" fmla="*/ 1950 w 2325"/>
                <a:gd name="T43" fmla="*/ 1778 h 2185"/>
                <a:gd name="T44" fmla="*/ 2071 w 2325"/>
                <a:gd name="T45" fmla="*/ 2019 h 2185"/>
                <a:gd name="T46" fmla="*/ 2158 w 2325"/>
                <a:gd name="T47" fmla="*/ 2019 h 2185"/>
                <a:gd name="T48" fmla="*/ 2158 w 2325"/>
                <a:gd name="T49" fmla="*/ 168 h 2185"/>
                <a:gd name="T50" fmla="*/ 166 w 2325"/>
                <a:gd name="T51" fmla="*/ 168 h 2185"/>
                <a:gd name="T52" fmla="*/ 166 w 2325"/>
                <a:gd name="T53" fmla="*/ 2019 h 2185"/>
                <a:gd name="T54" fmla="*/ 246 w 2325"/>
                <a:gd name="T55" fmla="*/ 2019 h 2185"/>
                <a:gd name="T56" fmla="*/ 769 w 2325"/>
                <a:gd name="T57" fmla="*/ 1098 h 2185"/>
                <a:gd name="T58" fmla="*/ 2049 w 2325"/>
                <a:gd name="T59" fmla="*/ 1978 h 2185"/>
                <a:gd name="T60" fmla="*/ 2049 w 2325"/>
                <a:gd name="T61" fmla="*/ 1978 h 2185"/>
                <a:gd name="T62" fmla="*/ 2069 w 2325"/>
                <a:gd name="T63" fmla="*/ 2019 h 2185"/>
                <a:gd name="T64" fmla="*/ 2049 w 2325"/>
                <a:gd name="T65" fmla="*/ 1978 h 2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325" h="2185">
                  <a:moveTo>
                    <a:pt x="1886" y="1665"/>
                  </a:moveTo>
                  <a:lnTo>
                    <a:pt x="1886" y="1665"/>
                  </a:lnTo>
                  <a:lnTo>
                    <a:pt x="1593" y="2185"/>
                  </a:lnTo>
                  <a:lnTo>
                    <a:pt x="1192" y="2185"/>
                  </a:lnTo>
                  <a:lnTo>
                    <a:pt x="1693" y="1311"/>
                  </a:lnTo>
                  <a:lnTo>
                    <a:pt x="1886" y="1665"/>
                  </a:lnTo>
                  <a:close/>
                  <a:moveTo>
                    <a:pt x="667" y="2185"/>
                  </a:moveTo>
                  <a:lnTo>
                    <a:pt x="667" y="2185"/>
                  </a:lnTo>
                  <a:lnTo>
                    <a:pt x="1436" y="850"/>
                  </a:lnTo>
                  <a:lnTo>
                    <a:pt x="1629" y="1206"/>
                  </a:lnTo>
                  <a:lnTo>
                    <a:pt x="1071" y="2185"/>
                  </a:lnTo>
                  <a:lnTo>
                    <a:pt x="667" y="2185"/>
                  </a:lnTo>
                  <a:close/>
                  <a:moveTo>
                    <a:pt x="769" y="1098"/>
                  </a:moveTo>
                  <a:lnTo>
                    <a:pt x="769" y="1098"/>
                  </a:lnTo>
                  <a:lnTo>
                    <a:pt x="971" y="1445"/>
                  </a:lnTo>
                  <a:lnTo>
                    <a:pt x="549" y="2185"/>
                  </a:lnTo>
                  <a:lnTo>
                    <a:pt x="0" y="2185"/>
                  </a:lnTo>
                  <a:lnTo>
                    <a:pt x="0" y="0"/>
                  </a:lnTo>
                  <a:lnTo>
                    <a:pt x="2325" y="0"/>
                  </a:lnTo>
                  <a:lnTo>
                    <a:pt x="2325" y="2185"/>
                  </a:lnTo>
                  <a:lnTo>
                    <a:pt x="1715" y="2185"/>
                  </a:lnTo>
                  <a:lnTo>
                    <a:pt x="1950" y="1778"/>
                  </a:lnTo>
                  <a:lnTo>
                    <a:pt x="2071" y="2019"/>
                  </a:lnTo>
                  <a:lnTo>
                    <a:pt x="2158" y="2019"/>
                  </a:lnTo>
                  <a:lnTo>
                    <a:pt x="2158" y="168"/>
                  </a:lnTo>
                  <a:lnTo>
                    <a:pt x="166" y="168"/>
                  </a:lnTo>
                  <a:lnTo>
                    <a:pt x="166" y="2019"/>
                  </a:lnTo>
                  <a:lnTo>
                    <a:pt x="246" y="2019"/>
                  </a:lnTo>
                  <a:lnTo>
                    <a:pt x="769" y="1098"/>
                  </a:lnTo>
                  <a:close/>
                  <a:moveTo>
                    <a:pt x="2049" y="1978"/>
                  </a:moveTo>
                  <a:lnTo>
                    <a:pt x="2049" y="1978"/>
                  </a:lnTo>
                  <a:lnTo>
                    <a:pt x="2069" y="2019"/>
                  </a:lnTo>
                  <a:lnTo>
                    <a:pt x="2049" y="1978"/>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350"/>
            </a:p>
          </p:txBody>
        </p:sp>
      </p:grpSp>
    </p:spTree>
    <p:extLst>
      <p:ext uri="{BB962C8B-B14F-4D97-AF65-F5344CB8AC3E}">
        <p14:creationId xmlns:p14="http://schemas.microsoft.com/office/powerpoint/2010/main" val="43755736"/>
      </p:ext>
    </p:extLst>
  </p:cSld>
  <p:clrMapOvr>
    <a:masterClrMapping/>
  </p:clrMapOvr>
  <p:extLst>
    <p:ext uri="{DCECCB84-F9BA-43D5-87BE-67443E8EF086}">
      <p15:sldGuideLst xmlns:p15="http://schemas.microsoft.com/office/powerpoint/2012/main">
        <p15:guide id="1" orient="horz" pos="527">
          <p15:clr>
            <a:srgbClr val="FBAE40"/>
          </p15:clr>
        </p15:guide>
        <p15:guide id="2" pos="7439">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hank you">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EA265-6768-5746-B8B7-925497393626}"/>
              </a:ext>
            </a:extLst>
          </p:cNvPr>
          <p:cNvSpPr>
            <a:spLocks noGrp="1"/>
          </p:cNvSpPr>
          <p:nvPr>
            <p:ph type="title"/>
          </p:nvPr>
        </p:nvSpPr>
        <p:spPr>
          <a:xfrm>
            <a:off x="5" y="1"/>
            <a:ext cx="8856663" cy="983512"/>
          </a:xfrm>
          <a:prstGeom prst="rect">
            <a:avLst/>
          </a:prstGeom>
        </p:spPr>
        <p:txBody>
          <a:bodyPr bIns="0"/>
          <a:lstStyle>
            <a:lvl1pPr>
              <a:lnSpc>
                <a:spcPts val="2250"/>
              </a:lnSpc>
              <a:defRPr>
                <a:solidFill>
                  <a:schemeClr val="tx1"/>
                </a:solidFill>
              </a:defRPr>
            </a:lvl1pPr>
          </a:lstStyle>
          <a:p>
            <a:r>
              <a:rPr lang="en-US" dirty="0"/>
              <a:t>Click to edit Master title style</a:t>
            </a:r>
          </a:p>
        </p:txBody>
      </p:sp>
      <p:sp>
        <p:nvSpPr>
          <p:cNvPr id="8" name="Text Placeholder 7">
            <a:extLst>
              <a:ext uri="{FF2B5EF4-FFF2-40B4-BE49-F238E27FC236}">
                <a16:creationId xmlns:a16="http://schemas.microsoft.com/office/drawing/2014/main" id="{963AE1BA-BAB6-7B49-BFF8-D16FA1E89184}"/>
              </a:ext>
            </a:extLst>
          </p:cNvPr>
          <p:cNvSpPr>
            <a:spLocks noGrp="1"/>
          </p:cNvSpPr>
          <p:nvPr>
            <p:ph type="body" sz="quarter" idx="13"/>
          </p:nvPr>
        </p:nvSpPr>
        <p:spPr>
          <a:xfrm>
            <a:off x="5" y="983518"/>
            <a:ext cx="8856663" cy="861163"/>
          </a:xfrm>
        </p:spPr>
        <p:txBody>
          <a:bodyPr>
            <a:noAutofit/>
          </a:bodyPr>
          <a:lstStyle>
            <a:lvl1pPr marL="0" indent="0">
              <a:buNone/>
              <a:defRPr sz="1500">
                <a:solidFill>
                  <a:schemeClr val="accent1"/>
                </a:solidFill>
              </a:defRPr>
            </a:lvl1pPr>
            <a:lvl2pPr marL="138107" indent="0">
              <a:buNone/>
              <a:defRPr sz="1500">
                <a:solidFill>
                  <a:schemeClr val="accent2"/>
                </a:solidFill>
              </a:defRPr>
            </a:lvl2pPr>
            <a:lvl3pPr marL="270260" indent="0">
              <a:buNone/>
              <a:defRPr sz="1500">
                <a:solidFill>
                  <a:schemeClr val="accent2"/>
                </a:solidFill>
              </a:defRPr>
            </a:lvl3pPr>
            <a:lvl4pPr marL="403602" indent="0">
              <a:buNone/>
              <a:defRPr sz="1500">
                <a:solidFill>
                  <a:schemeClr val="accent2"/>
                </a:solidFill>
              </a:defRPr>
            </a:lvl4pPr>
            <a:lvl5pPr marL="536945" indent="0">
              <a:buNone/>
              <a:defRPr sz="1500">
                <a:solidFill>
                  <a:schemeClr val="accent2"/>
                </a:solidFill>
              </a:defRPr>
            </a:lvl5pPr>
          </a:lstStyle>
          <a:p>
            <a:pPr lvl="0"/>
            <a:r>
              <a:rPr lang="en-US" dirty="0"/>
              <a:t>Edit Master text styles</a:t>
            </a:r>
          </a:p>
        </p:txBody>
      </p:sp>
      <p:sp>
        <p:nvSpPr>
          <p:cNvPr id="4" name="Picture Placeholder 3">
            <a:extLst>
              <a:ext uri="{FF2B5EF4-FFF2-40B4-BE49-F238E27FC236}">
                <a16:creationId xmlns:a16="http://schemas.microsoft.com/office/drawing/2014/main" id="{DB192A6C-CB29-E147-BDA6-13974F6029B2}"/>
              </a:ext>
            </a:extLst>
          </p:cNvPr>
          <p:cNvSpPr>
            <a:spLocks noGrp="1"/>
          </p:cNvSpPr>
          <p:nvPr>
            <p:ph type="pic" sz="quarter" idx="14"/>
          </p:nvPr>
        </p:nvSpPr>
        <p:spPr>
          <a:xfrm>
            <a:off x="4391501" y="242895"/>
            <a:ext cx="4460875" cy="6256337"/>
          </a:xfrm>
        </p:spPr>
        <p:txBody>
          <a:bodyPr lIns="0" bIns="720000" anchor="ctr" anchorCtr="0"/>
          <a:lstStyle>
            <a:lvl1pPr algn="ctr">
              <a:defRPr>
                <a:solidFill>
                  <a:schemeClr val="tx1"/>
                </a:solidFill>
              </a:defRPr>
            </a:lvl1pPr>
          </a:lstStyle>
          <a:p>
            <a:endParaRPr lang="en-US" dirty="0"/>
          </a:p>
        </p:txBody>
      </p:sp>
      <p:sp>
        <p:nvSpPr>
          <p:cNvPr id="3" name="Footer Placeholder 2">
            <a:extLst>
              <a:ext uri="{FF2B5EF4-FFF2-40B4-BE49-F238E27FC236}">
                <a16:creationId xmlns:a16="http://schemas.microsoft.com/office/drawing/2014/main" id="{0B630F09-099C-6E40-9166-E8C0E7DF6AF8}"/>
              </a:ext>
            </a:extLst>
          </p:cNvPr>
          <p:cNvSpPr>
            <a:spLocks noGrp="1"/>
          </p:cNvSpPr>
          <p:nvPr>
            <p:ph type="ftr" sz="quarter" idx="15"/>
          </p:nvPr>
        </p:nvSpPr>
        <p:spPr/>
        <p:txBody>
          <a:bodyPr/>
          <a:lstStyle/>
          <a:p>
            <a:r>
              <a:rPr lang="en-US"/>
              <a:t>FINANCIAL PROFESSIONAL USE ONLY</a:t>
            </a:r>
            <a:endParaRPr lang="en-US" dirty="0"/>
          </a:p>
        </p:txBody>
      </p:sp>
    </p:spTree>
    <p:extLst>
      <p:ext uri="{BB962C8B-B14F-4D97-AF65-F5344CB8AC3E}">
        <p14:creationId xmlns:p14="http://schemas.microsoft.com/office/powerpoint/2010/main" val="2004163948"/>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Full bleed image">
    <p:bg>
      <p:bgRef idx="1001">
        <a:schemeClr val="bg1"/>
      </p:bgRef>
    </p:bg>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0" y="0"/>
            <a:ext cx="9144000" cy="6858000"/>
          </a:xfrm>
          <a:solidFill>
            <a:schemeClr val="bg1"/>
          </a:solidFill>
        </p:spPr>
        <p:txBody>
          <a:bodyPr lIns="0" bIns="720000" anchor="ctr" anchorCtr="0"/>
          <a:lstStyle>
            <a:lvl1pPr algn="ctr">
              <a:defRPr>
                <a:solidFill>
                  <a:schemeClr val="tx1"/>
                </a:solidFill>
              </a:defRPr>
            </a:lvl1pPr>
          </a:lstStyle>
          <a:p>
            <a:endParaRPr lang="en-GB" dirty="0"/>
          </a:p>
        </p:txBody>
      </p:sp>
    </p:spTree>
    <p:extLst>
      <p:ext uri="{BB962C8B-B14F-4D97-AF65-F5344CB8AC3E}">
        <p14:creationId xmlns:p14="http://schemas.microsoft.com/office/powerpoint/2010/main" val="869848348"/>
      </p:ext>
    </p:extLst>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Thank you">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EA265-6768-5746-B8B7-925497393626}"/>
              </a:ext>
            </a:extLst>
          </p:cNvPr>
          <p:cNvSpPr>
            <a:spLocks noGrp="1"/>
          </p:cNvSpPr>
          <p:nvPr>
            <p:ph type="title"/>
          </p:nvPr>
        </p:nvSpPr>
        <p:spPr>
          <a:xfrm>
            <a:off x="0" y="1"/>
            <a:ext cx="8342113" cy="929994"/>
          </a:xfrm>
        </p:spPr>
        <p:txBody>
          <a:bodyPr bIns="0"/>
          <a:lstStyle>
            <a:lvl1pPr>
              <a:lnSpc>
                <a:spcPts val="2250"/>
              </a:lnSpc>
              <a:defRPr/>
            </a:lvl1pPr>
          </a:lstStyle>
          <a:p>
            <a:r>
              <a:rPr lang="en-US" dirty="0"/>
              <a:t>Click to edit Master title style</a:t>
            </a:r>
          </a:p>
        </p:txBody>
      </p:sp>
      <p:sp>
        <p:nvSpPr>
          <p:cNvPr id="6" name="Slide Number Placeholder 5">
            <a:extLst>
              <a:ext uri="{FF2B5EF4-FFF2-40B4-BE49-F238E27FC236}">
                <a16:creationId xmlns:a16="http://schemas.microsoft.com/office/drawing/2014/main" id="{73EF03B8-9810-2B4F-83D9-AD8560AA2D16}"/>
              </a:ext>
            </a:extLst>
          </p:cNvPr>
          <p:cNvSpPr>
            <a:spLocks noGrp="1"/>
          </p:cNvSpPr>
          <p:nvPr>
            <p:ph type="sldNum" sz="quarter" idx="12"/>
          </p:nvPr>
        </p:nvSpPr>
        <p:spPr/>
        <p:txBody>
          <a:bodyPr/>
          <a:lstStyle/>
          <a:p>
            <a:fld id="{5BC64D8A-CA5D-5E46-8028-3748589B69EF}" type="slidenum">
              <a:rPr lang="en-US" smtClean="0"/>
              <a:t>‹#›</a:t>
            </a:fld>
            <a:endParaRPr lang="en-US"/>
          </a:p>
        </p:txBody>
      </p:sp>
      <p:sp>
        <p:nvSpPr>
          <p:cNvPr id="8" name="Text Placeholder 7">
            <a:extLst>
              <a:ext uri="{FF2B5EF4-FFF2-40B4-BE49-F238E27FC236}">
                <a16:creationId xmlns:a16="http://schemas.microsoft.com/office/drawing/2014/main" id="{963AE1BA-BAB6-7B49-BFF8-D16FA1E89184}"/>
              </a:ext>
            </a:extLst>
          </p:cNvPr>
          <p:cNvSpPr>
            <a:spLocks noGrp="1"/>
          </p:cNvSpPr>
          <p:nvPr>
            <p:ph type="body" sz="quarter" idx="13"/>
          </p:nvPr>
        </p:nvSpPr>
        <p:spPr>
          <a:xfrm>
            <a:off x="0" y="983513"/>
            <a:ext cx="8341519" cy="861162"/>
          </a:xfrm>
        </p:spPr>
        <p:txBody>
          <a:bodyPr>
            <a:noAutofit/>
          </a:bodyPr>
          <a:lstStyle>
            <a:lvl1pPr marL="0" indent="0">
              <a:buNone/>
              <a:defRPr sz="1500">
                <a:solidFill>
                  <a:schemeClr val="accent2"/>
                </a:solidFill>
              </a:defRPr>
            </a:lvl1pPr>
            <a:lvl2pPr marL="138113" indent="0">
              <a:buNone/>
              <a:defRPr sz="1500">
                <a:solidFill>
                  <a:schemeClr val="accent2"/>
                </a:solidFill>
              </a:defRPr>
            </a:lvl2pPr>
            <a:lvl3pPr marL="270272" indent="0">
              <a:buNone/>
              <a:defRPr sz="1500">
                <a:solidFill>
                  <a:schemeClr val="accent2"/>
                </a:solidFill>
              </a:defRPr>
            </a:lvl3pPr>
            <a:lvl4pPr marL="403622" indent="0">
              <a:buNone/>
              <a:defRPr sz="1500">
                <a:solidFill>
                  <a:schemeClr val="accent2"/>
                </a:solidFill>
              </a:defRPr>
            </a:lvl4pPr>
            <a:lvl5pPr marL="536972" indent="0">
              <a:buNone/>
              <a:defRPr sz="1500">
                <a:solidFill>
                  <a:schemeClr val="accent2"/>
                </a:solidFill>
              </a:defRPr>
            </a:lvl5pPr>
          </a:lstStyle>
          <a:p>
            <a:pPr lvl="0"/>
            <a:r>
              <a:rPr lang="en-US" dirty="0"/>
              <a:t>Edit Master text styles</a:t>
            </a:r>
          </a:p>
        </p:txBody>
      </p:sp>
      <p:sp>
        <p:nvSpPr>
          <p:cNvPr id="13" name="object 7">
            <a:extLst>
              <a:ext uri="{FF2B5EF4-FFF2-40B4-BE49-F238E27FC236}">
                <a16:creationId xmlns:a16="http://schemas.microsoft.com/office/drawing/2014/main" id="{69A0BBB3-FB0F-3A44-9DD0-307556D98D18}"/>
              </a:ext>
            </a:extLst>
          </p:cNvPr>
          <p:cNvSpPr/>
          <p:nvPr userDrawn="1"/>
        </p:nvSpPr>
        <p:spPr>
          <a:xfrm>
            <a:off x="530370" y="7"/>
            <a:ext cx="423322" cy="845121"/>
          </a:xfrm>
          <a:custGeom>
            <a:avLst/>
            <a:gdLst/>
            <a:ahLst/>
            <a:cxnLst/>
            <a:rect l="l" t="t" r="r" b="b"/>
            <a:pathLst>
              <a:path w="588644" h="881380">
                <a:moveTo>
                  <a:pt x="588429" y="0"/>
                </a:moveTo>
                <a:lnTo>
                  <a:pt x="510755" y="0"/>
                </a:lnTo>
                <a:lnTo>
                  <a:pt x="0" y="881367"/>
                </a:lnTo>
                <a:lnTo>
                  <a:pt x="82207" y="881367"/>
                </a:lnTo>
                <a:lnTo>
                  <a:pt x="588429" y="0"/>
                </a:lnTo>
                <a:close/>
              </a:path>
            </a:pathLst>
          </a:custGeom>
          <a:solidFill>
            <a:schemeClr val="tx1"/>
          </a:solidFill>
        </p:spPr>
        <p:txBody>
          <a:bodyPr wrap="square" lIns="0" tIns="0" rIns="0" bIns="0" rtlCol="0"/>
          <a:lstStyle/>
          <a:p>
            <a:endParaRPr sz="1350"/>
          </a:p>
        </p:txBody>
      </p:sp>
      <p:sp>
        <p:nvSpPr>
          <p:cNvPr id="4" name="Footer Placeholder 3"/>
          <p:cNvSpPr>
            <a:spLocks noGrp="1"/>
          </p:cNvSpPr>
          <p:nvPr>
            <p:ph type="ftr" sz="quarter" idx="15"/>
          </p:nvPr>
        </p:nvSpPr>
        <p:spPr/>
        <p:txBody>
          <a:bodyPr/>
          <a:lstStyle/>
          <a:p>
            <a:r>
              <a:rPr lang="en-GB"/>
              <a:t>EXTERNAL USE ONLY.</a:t>
            </a:r>
            <a:endParaRPr lang="en-GB" dirty="0"/>
          </a:p>
        </p:txBody>
      </p:sp>
      <p:cxnSp>
        <p:nvCxnSpPr>
          <p:cNvPr id="12" name="Straight Connector 11">
            <a:extLst>
              <a:ext uri="{FF2B5EF4-FFF2-40B4-BE49-F238E27FC236}">
                <a16:creationId xmlns:a16="http://schemas.microsoft.com/office/drawing/2014/main" id="{5264E27B-0D2D-674C-939E-12B2D64CCCE1}"/>
              </a:ext>
            </a:extLst>
          </p:cNvPr>
          <p:cNvCxnSpPr>
            <a:cxnSpLocks/>
          </p:cNvCxnSpPr>
          <p:nvPr userDrawn="1"/>
        </p:nvCxnSpPr>
        <p:spPr>
          <a:xfrm>
            <a:off x="530369" y="6498794"/>
            <a:ext cx="8335025"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object 7">
            <a:extLst>
              <a:ext uri="{FF2B5EF4-FFF2-40B4-BE49-F238E27FC236}">
                <a16:creationId xmlns:a16="http://schemas.microsoft.com/office/drawing/2014/main" id="{2A9EE799-80A3-864B-B50D-622710B344B5}"/>
              </a:ext>
            </a:extLst>
          </p:cNvPr>
          <p:cNvSpPr/>
          <p:nvPr userDrawn="1"/>
        </p:nvSpPr>
        <p:spPr>
          <a:xfrm>
            <a:off x="530369" y="1"/>
            <a:ext cx="423322" cy="845121"/>
          </a:xfrm>
          <a:custGeom>
            <a:avLst/>
            <a:gdLst/>
            <a:ahLst/>
            <a:cxnLst/>
            <a:rect l="l" t="t" r="r" b="b"/>
            <a:pathLst>
              <a:path w="588644" h="881380">
                <a:moveTo>
                  <a:pt x="588429" y="0"/>
                </a:moveTo>
                <a:lnTo>
                  <a:pt x="510755" y="0"/>
                </a:lnTo>
                <a:lnTo>
                  <a:pt x="0" y="881367"/>
                </a:lnTo>
                <a:lnTo>
                  <a:pt x="82207" y="881367"/>
                </a:lnTo>
                <a:lnTo>
                  <a:pt x="588429" y="0"/>
                </a:lnTo>
                <a:close/>
              </a:path>
            </a:pathLst>
          </a:custGeom>
          <a:solidFill>
            <a:schemeClr val="bg1"/>
          </a:solidFill>
        </p:spPr>
        <p:txBody>
          <a:bodyPr wrap="square" lIns="0" tIns="0" rIns="0" bIns="0" rtlCol="0"/>
          <a:lstStyle/>
          <a:p>
            <a:endParaRPr sz="1350"/>
          </a:p>
        </p:txBody>
      </p:sp>
      <p:pic>
        <p:nvPicPr>
          <p:cNvPr id="9" name="Picture 8">
            <a:extLst>
              <a:ext uri="{FF2B5EF4-FFF2-40B4-BE49-F238E27FC236}">
                <a16:creationId xmlns:a16="http://schemas.microsoft.com/office/drawing/2014/main" id="{4EBC9F2A-240E-2D49-866B-4D2170EA4B6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308562" y="6558951"/>
            <a:ext cx="556832" cy="169164"/>
          </a:xfrm>
          <a:prstGeom prst="rect">
            <a:avLst/>
          </a:prstGeom>
        </p:spPr>
      </p:pic>
    </p:spTree>
    <p:extLst>
      <p:ext uri="{BB962C8B-B14F-4D97-AF65-F5344CB8AC3E}">
        <p14:creationId xmlns:p14="http://schemas.microsoft.com/office/powerpoint/2010/main" val="473197551"/>
      </p:ext>
    </p:extLst>
  </p:cSld>
  <p:clrMapOvr>
    <a:masterClrMapping/>
  </p:clrMapOvr>
  <p:extLst>
    <p:ext uri="{DCECCB84-F9BA-43D5-87BE-67443E8EF086}">
      <p15:sldGuideLst xmlns:p15="http://schemas.microsoft.com/office/powerpoint/2012/main">
        <p15:guide id="1" pos="4815">
          <p15:clr>
            <a:srgbClr val="FBAE40"/>
          </p15:clr>
        </p15:guide>
        <p15:guide id="2" pos="5178">
          <p15:clr>
            <a:srgbClr val="FBAE40"/>
          </p15:clr>
        </p15:guide>
        <p15:guide id="3" pos="2978">
          <p15:clr>
            <a:srgbClr val="FBAE40"/>
          </p15:clr>
        </p15:guide>
        <p15:guide id="4" pos="2615">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Contents">
    <p:spTree>
      <p:nvGrpSpPr>
        <p:cNvPr id="1" name=""/>
        <p:cNvGrpSpPr/>
        <p:nvPr/>
      </p:nvGrpSpPr>
      <p:grpSpPr>
        <a:xfrm>
          <a:off x="0" y="0"/>
          <a:ext cx="0" cy="0"/>
          <a:chOff x="0" y="0"/>
          <a:chExt cx="0" cy="0"/>
        </a:xfrm>
      </p:grpSpPr>
      <p:sp>
        <p:nvSpPr>
          <p:cNvPr id="9" name="Freeform 5"/>
          <p:cNvSpPr>
            <a:spLocks/>
          </p:cNvSpPr>
          <p:nvPr userDrawn="1"/>
        </p:nvSpPr>
        <p:spPr bwMode="auto">
          <a:xfrm>
            <a:off x="0" y="1"/>
            <a:ext cx="5163741" cy="6867525"/>
          </a:xfrm>
          <a:custGeom>
            <a:avLst/>
            <a:gdLst>
              <a:gd name="T0" fmla="*/ 0 w 7213"/>
              <a:gd name="T1" fmla="*/ 0 h 7199"/>
              <a:gd name="T2" fmla="*/ 0 w 7213"/>
              <a:gd name="T3" fmla="*/ 0 h 7199"/>
              <a:gd name="T4" fmla="*/ 0 w 7213"/>
              <a:gd name="T5" fmla="*/ 7199 h 7199"/>
              <a:gd name="T6" fmla="*/ 3056 w 7213"/>
              <a:gd name="T7" fmla="*/ 7199 h 7199"/>
              <a:gd name="T8" fmla="*/ 7213 w 7213"/>
              <a:gd name="T9" fmla="*/ 0 h 7199"/>
              <a:gd name="T10" fmla="*/ 0 w 7213"/>
              <a:gd name="T11" fmla="*/ 0 h 7199"/>
            </a:gdLst>
            <a:ahLst/>
            <a:cxnLst>
              <a:cxn ang="0">
                <a:pos x="T0" y="T1"/>
              </a:cxn>
              <a:cxn ang="0">
                <a:pos x="T2" y="T3"/>
              </a:cxn>
              <a:cxn ang="0">
                <a:pos x="T4" y="T5"/>
              </a:cxn>
              <a:cxn ang="0">
                <a:pos x="T6" y="T7"/>
              </a:cxn>
              <a:cxn ang="0">
                <a:pos x="T8" y="T9"/>
              </a:cxn>
              <a:cxn ang="0">
                <a:pos x="T10" y="T11"/>
              </a:cxn>
            </a:cxnLst>
            <a:rect l="0" t="0" r="r" b="b"/>
            <a:pathLst>
              <a:path w="7213" h="7199">
                <a:moveTo>
                  <a:pt x="0" y="0"/>
                </a:moveTo>
                <a:lnTo>
                  <a:pt x="0" y="0"/>
                </a:lnTo>
                <a:lnTo>
                  <a:pt x="0" y="7199"/>
                </a:lnTo>
                <a:lnTo>
                  <a:pt x="3056" y="7199"/>
                </a:lnTo>
                <a:lnTo>
                  <a:pt x="7213" y="0"/>
                </a:lnTo>
                <a:lnTo>
                  <a:pt x="0" y="0"/>
                </a:lnTo>
                <a:close/>
              </a:path>
            </a:pathLst>
          </a:custGeom>
          <a:solidFill>
            <a:schemeClr val="tx1"/>
          </a:solidFill>
          <a:ln w="0">
            <a:solidFill>
              <a:srgbClr val="000000"/>
            </a:solidFill>
            <a:prstDash val="solid"/>
            <a:round/>
            <a:headEnd/>
            <a:tailEnd/>
          </a:ln>
        </p:spPr>
        <p:txBody>
          <a:bodyPr vert="horz" wrap="square" lIns="68580" tIns="34290" rIns="68580" bIns="34290" numCol="1" anchor="t" anchorCtr="0" compatLnSpc="1">
            <a:prstTxWarp prst="textNoShape">
              <a:avLst/>
            </a:prstTxWarp>
          </a:bodyPr>
          <a:lstStyle/>
          <a:p>
            <a:endParaRPr lang="en-GB" sz="1350"/>
          </a:p>
        </p:txBody>
      </p:sp>
      <p:sp>
        <p:nvSpPr>
          <p:cNvPr id="3" name="Content Placeholder 2">
            <a:extLst>
              <a:ext uri="{FF2B5EF4-FFF2-40B4-BE49-F238E27FC236}">
                <a16:creationId xmlns:a16="http://schemas.microsoft.com/office/drawing/2014/main" id="{2E86DEF9-1E31-DB4E-A381-91058584D6F4}"/>
              </a:ext>
            </a:extLst>
          </p:cNvPr>
          <p:cNvSpPr>
            <a:spLocks noGrp="1"/>
          </p:cNvSpPr>
          <p:nvPr>
            <p:ph idx="1"/>
          </p:nvPr>
        </p:nvSpPr>
        <p:spPr>
          <a:xfrm>
            <a:off x="5635828" y="2681656"/>
            <a:ext cx="3220838" cy="3816351"/>
          </a:xfrm>
        </p:spPr>
        <p:txBody>
          <a:bodyPr lIns="0">
            <a:normAutofit/>
          </a:bodyPr>
          <a:lstStyle>
            <a:lvl1pPr marL="0" indent="0">
              <a:buFontTx/>
              <a:buNone/>
              <a:tabLst>
                <a:tab pos="3172342" algn="r"/>
              </a:tabLst>
              <a:defRPr sz="1200">
                <a:solidFill>
                  <a:schemeClr val="tx1"/>
                </a:solidFill>
              </a:defRPr>
            </a:lvl1pPr>
            <a:lvl2pPr marL="4763" indent="0">
              <a:buFontTx/>
              <a:buNone/>
              <a:tabLst>
                <a:tab pos="3172342" algn="r"/>
              </a:tabLst>
              <a:defRPr sz="1200" b="0">
                <a:solidFill>
                  <a:schemeClr val="tx1"/>
                </a:solidFill>
              </a:defRPr>
            </a:lvl2pPr>
            <a:lvl3pPr marL="4763" indent="0">
              <a:buFontTx/>
              <a:buNone/>
              <a:tabLst>
                <a:tab pos="3172342" algn="r"/>
              </a:tabLst>
              <a:defRPr sz="1200" b="0">
                <a:solidFill>
                  <a:schemeClr val="tx1"/>
                </a:solidFill>
              </a:defRPr>
            </a:lvl3pPr>
            <a:lvl4pPr marL="4763" indent="0">
              <a:buFontTx/>
              <a:buNone/>
              <a:tabLst>
                <a:tab pos="3172342" algn="r"/>
              </a:tabLst>
              <a:defRPr sz="1200" b="0">
                <a:solidFill>
                  <a:schemeClr val="tx1"/>
                </a:solidFill>
              </a:defRPr>
            </a:lvl4pPr>
            <a:lvl5pPr marL="4763" indent="0">
              <a:buFontTx/>
              <a:buNone/>
              <a:tabLst>
                <a:tab pos="3172342" algn="r"/>
              </a:tabLst>
              <a:defRPr sz="1200" b="0">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Title 15">
            <a:extLst>
              <a:ext uri="{FF2B5EF4-FFF2-40B4-BE49-F238E27FC236}">
                <a16:creationId xmlns:a16="http://schemas.microsoft.com/office/drawing/2014/main" id="{768F5330-9245-5540-989A-3AE643CB659C}"/>
              </a:ext>
            </a:extLst>
          </p:cNvPr>
          <p:cNvSpPr>
            <a:spLocks noGrp="1"/>
          </p:cNvSpPr>
          <p:nvPr>
            <p:ph type="title"/>
          </p:nvPr>
        </p:nvSpPr>
        <p:spPr>
          <a:xfrm>
            <a:off x="1" y="2"/>
            <a:ext cx="5294376" cy="981075"/>
          </a:xfrm>
        </p:spPr>
        <p:txBody>
          <a:bodyPr/>
          <a:lstStyle>
            <a:lvl1pPr>
              <a:defRPr>
                <a:solidFill>
                  <a:schemeClr val="bg1"/>
                </a:solidFill>
              </a:defRPr>
            </a:lvl1pPr>
          </a:lstStyle>
          <a:p>
            <a:r>
              <a:rPr lang="en-US" dirty="0"/>
              <a:t>Click to edit Master title style</a:t>
            </a:r>
          </a:p>
        </p:txBody>
      </p:sp>
      <p:cxnSp>
        <p:nvCxnSpPr>
          <p:cNvPr id="15" name="Straight Connector 14">
            <a:extLst>
              <a:ext uri="{FF2B5EF4-FFF2-40B4-BE49-F238E27FC236}">
                <a16:creationId xmlns:a16="http://schemas.microsoft.com/office/drawing/2014/main" id="{5264E27B-0D2D-674C-939E-12B2D64CCCE1}"/>
              </a:ext>
            </a:extLst>
          </p:cNvPr>
          <p:cNvCxnSpPr>
            <a:cxnSpLocks/>
          </p:cNvCxnSpPr>
          <p:nvPr userDrawn="1"/>
        </p:nvCxnSpPr>
        <p:spPr>
          <a:xfrm>
            <a:off x="359569" y="6498000"/>
            <a:ext cx="1989296"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Footer Placeholder 3"/>
          <p:cNvSpPr>
            <a:spLocks noGrp="1"/>
          </p:cNvSpPr>
          <p:nvPr>
            <p:ph type="ftr" sz="quarter" idx="10"/>
          </p:nvPr>
        </p:nvSpPr>
        <p:spPr>
          <a:xfrm>
            <a:off x="3032129" y="6623536"/>
            <a:ext cx="5371773" cy="121535"/>
          </a:xfrm>
        </p:spPr>
        <p:txBody>
          <a:bodyPr/>
          <a:lstStyle>
            <a:lvl1pPr>
              <a:defRPr>
                <a:solidFill>
                  <a:schemeClr val="tx1"/>
                </a:solidFill>
              </a:defRPr>
            </a:lvl1pPr>
          </a:lstStyle>
          <a:p>
            <a:endParaRPr lang="en-US" dirty="0"/>
          </a:p>
        </p:txBody>
      </p:sp>
      <p:sp>
        <p:nvSpPr>
          <p:cNvPr id="21" name="object 7">
            <a:extLst>
              <a:ext uri="{FF2B5EF4-FFF2-40B4-BE49-F238E27FC236}">
                <a16:creationId xmlns:a16="http://schemas.microsoft.com/office/drawing/2014/main" id="{82455C30-868C-AF47-B165-FF0AE2EAC49A}"/>
              </a:ext>
            </a:extLst>
          </p:cNvPr>
          <p:cNvSpPr/>
          <p:nvPr userDrawn="1"/>
        </p:nvSpPr>
        <p:spPr>
          <a:xfrm>
            <a:off x="368445" y="7"/>
            <a:ext cx="423322" cy="845121"/>
          </a:xfrm>
          <a:custGeom>
            <a:avLst/>
            <a:gdLst/>
            <a:ahLst/>
            <a:cxnLst/>
            <a:rect l="l" t="t" r="r" b="b"/>
            <a:pathLst>
              <a:path w="588644" h="881380">
                <a:moveTo>
                  <a:pt x="588429" y="0"/>
                </a:moveTo>
                <a:lnTo>
                  <a:pt x="510755" y="0"/>
                </a:lnTo>
                <a:lnTo>
                  <a:pt x="0" y="881367"/>
                </a:lnTo>
                <a:lnTo>
                  <a:pt x="82207" y="881367"/>
                </a:lnTo>
                <a:lnTo>
                  <a:pt x="588429" y="0"/>
                </a:lnTo>
                <a:close/>
              </a:path>
            </a:pathLst>
          </a:custGeom>
          <a:solidFill>
            <a:schemeClr val="bg1"/>
          </a:solidFill>
        </p:spPr>
        <p:txBody>
          <a:bodyPr wrap="square" lIns="0" tIns="0" rIns="0" bIns="0" rtlCol="0"/>
          <a:lstStyle/>
          <a:p>
            <a:endParaRPr sz="1350"/>
          </a:p>
        </p:txBody>
      </p:sp>
      <p:grpSp>
        <p:nvGrpSpPr>
          <p:cNvPr id="10" name="Group 4">
            <a:extLst>
              <a:ext uri="{FF2B5EF4-FFF2-40B4-BE49-F238E27FC236}">
                <a16:creationId xmlns:a16="http://schemas.microsoft.com/office/drawing/2014/main" id="{C4DE9B48-5244-1A48-9624-3FB1E9FF6B08}"/>
              </a:ext>
            </a:extLst>
          </p:cNvPr>
          <p:cNvGrpSpPr>
            <a:grpSpLocks noChangeAspect="1"/>
          </p:cNvGrpSpPr>
          <p:nvPr userDrawn="1"/>
        </p:nvGrpSpPr>
        <p:grpSpPr bwMode="auto">
          <a:xfrm>
            <a:off x="359569" y="6537325"/>
            <a:ext cx="620633" cy="192088"/>
            <a:chOff x="956" y="1487"/>
            <a:chExt cx="5777" cy="1341"/>
          </a:xfrm>
          <a:solidFill>
            <a:schemeClr val="bg1"/>
          </a:solidFill>
        </p:grpSpPr>
        <p:sp>
          <p:nvSpPr>
            <p:cNvPr id="11" name="Freeform 5">
              <a:extLst>
                <a:ext uri="{FF2B5EF4-FFF2-40B4-BE49-F238E27FC236}">
                  <a16:creationId xmlns:a16="http://schemas.microsoft.com/office/drawing/2014/main" id="{9450CA80-1D9A-434F-9B06-6A11B9E728D5}"/>
                </a:ext>
              </a:extLst>
            </p:cNvPr>
            <p:cNvSpPr>
              <a:spLocks noEditPoints="1"/>
            </p:cNvSpPr>
            <p:nvPr/>
          </p:nvSpPr>
          <p:spPr bwMode="auto">
            <a:xfrm>
              <a:off x="2526" y="1502"/>
              <a:ext cx="515" cy="570"/>
            </a:xfrm>
            <a:custGeom>
              <a:avLst/>
              <a:gdLst>
                <a:gd name="T0" fmla="*/ 856 w 856"/>
                <a:gd name="T1" fmla="*/ 895 h 946"/>
                <a:gd name="T2" fmla="*/ 856 w 856"/>
                <a:gd name="T3" fmla="*/ 895 h 946"/>
                <a:gd name="T4" fmla="*/ 835 w 856"/>
                <a:gd name="T5" fmla="*/ 893 h 946"/>
                <a:gd name="T6" fmla="*/ 712 w 856"/>
                <a:gd name="T7" fmla="*/ 803 h 946"/>
                <a:gd name="T8" fmla="*/ 574 w 856"/>
                <a:gd name="T9" fmla="*/ 587 h 946"/>
                <a:gd name="T10" fmla="*/ 486 w 856"/>
                <a:gd name="T11" fmla="*/ 476 h 946"/>
                <a:gd name="T12" fmla="*/ 737 w 856"/>
                <a:gd name="T13" fmla="*/ 249 h 946"/>
                <a:gd name="T14" fmla="*/ 362 w 856"/>
                <a:gd name="T15" fmla="*/ 0 h 946"/>
                <a:gd name="T16" fmla="*/ 0 w 856"/>
                <a:gd name="T17" fmla="*/ 0 h 946"/>
                <a:gd name="T18" fmla="*/ 0 w 856"/>
                <a:gd name="T19" fmla="*/ 50 h 946"/>
                <a:gd name="T20" fmla="*/ 41 w 856"/>
                <a:gd name="T21" fmla="*/ 53 h 946"/>
                <a:gd name="T22" fmla="*/ 107 w 856"/>
                <a:gd name="T23" fmla="*/ 142 h 946"/>
                <a:gd name="T24" fmla="*/ 107 w 856"/>
                <a:gd name="T25" fmla="*/ 803 h 946"/>
                <a:gd name="T26" fmla="*/ 41 w 856"/>
                <a:gd name="T27" fmla="*/ 893 h 946"/>
                <a:gd name="T28" fmla="*/ 0 w 856"/>
                <a:gd name="T29" fmla="*/ 895 h 946"/>
                <a:gd name="T30" fmla="*/ 0 w 856"/>
                <a:gd name="T31" fmla="*/ 946 h 946"/>
                <a:gd name="T32" fmla="*/ 388 w 856"/>
                <a:gd name="T33" fmla="*/ 946 h 946"/>
                <a:gd name="T34" fmla="*/ 388 w 856"/>
                <a:gd name="T35" fmla="*/ 895 h 946"/>
                <a:gd name="T36" fmla="*/ 342 w 856"/>
                <a:gd name="T37" fmla="*/ 893 h 946"/>
                <a:gd name="T38" fmla="*/ 281 w 856"/>
                <a:gd name="T39" fmla="*/ 803 h 946"/>
                <a:gd name="T40" fmla="*/ 281 w 856"/>
                <a:gd name="T41" fmla="*/ 496 h 946"/>
                <a:gd name="T42" fmla="*/ 381 w 856"/>
                <a:gd name="T43" fmla="*/ 587 h 946"/>
                <a:gd name="T44" fmla="*/ 508 w 856"/>
                <a:gd name="T45" fmla="*/ 803 h 946"/>
                <a:gd name="T46" fmla="*/ 600 w 856"/>
                <a:gd name="T47" fmla="*/ 946 h 946"/>
                <a:gd name="T48" fmla="*/ 856 w 856"/>
                <a:gd name="T49" fmla="*/ 946 h 946"/>
                <a:gd name="T50" fmla="*/ 856 w 856"/>
                <a:gd name="T51" fmla="*/ 895 h 946"/>
                <a:gd name="T52" fmla="*/ 549 w 856"/>
                <a:gd name="T53" fmla="*/ 247 h 946"/>
                <a:gd name="T54" fmla="*/ 549 w 856"/>
                <a:gd name="T55" fmla="*/ 247 h 946"/>
                <a:gd name="T56" fmla="*/ 341 w 856"/>
                <a:gd name="T57" fmla="*/ 440 h 946"/>
                <a:gd name="T58" fmla="*/ 281 w 856"/>
                <a:gd name="T59" fmla="*/ 435 h 946"/>
                <a:gd name="T60" fmla="*/ 281 w 856"/>
                <a:gd name="T61" fmla="*/ 142 h 946"/>
                <a:gd name="T62" fmla="*/ 291 w 856"/>
                <a:gd name="T63" fmla="*/ 80 h 946"/>
                <a:gd name="T64" fmla="*/ 361 w 856"/>
                <a:gd name="T65" fmla="*/ 64 h 946"/>
                <a:gd name="T66" fmla="*/ 549 w 856"/>
                <a:gd name="T67" fmla="*/ 247 h 9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56" h="946">
                  <a:moveTo>
                    <a:pt x="856" y="895"/>
                  </a:moveTo>
                  <a:lnTo>
                    <a:pt x="856" y="895"/>
                  </a:lnTo>
                  <a:lnTo>
                    <a:pt x="835" y="893"/>
                  </a:lnTo>
                  <a:cubicBezTo>
                    <a:pt x="785" y="886"/>
                    <a:pt x="767" y="890"/>
                    <a:pt x="712" y="803"/>
                  </a:cubicBezTo>
                  <a:lnTo>
                    <a:pt x="574" y="587"/>
                  </a:lnTo>
                  <a:cubicBezTo>
                    <a:pt x="528" y="515"/>
                    <a:pt x="518" y="500"/>
                    <a:pt x="486" y="476"/>
                  </a:cubicBezTo>
                  <a:cubicBezTo>
                    <a:pt x="580" y="466"/>
                    <a:pt x="737" y="405"/>
                    <a:pt x="737" y="249"/>
                  </a:cubicBezTo>
                  <a:cubicBezTo>
                    <a:pt x="737" y="82"/>
                    <a:pt x="576" y="0"/>
                    <a:pt x="362" y="0"/>
                  </a:cubicBezTo>
                  <a:cubicBezTo>
                    <a:pt x="307" y="0"/>
                    <a:pt x="86" y="1"/>
                    <a:pt x="0" y="0"/>
                  </a:cubicBezTo>
                  <a:lnTo>
                    <a:pt x="0" y="50"/>
                  </a:lnTo>
                  <a:lnTo>
                    <a:pt x="41" y="53"/>
                  </a:lnTo>
                  <a:cubicBezTo>
                    <a:pt x="95" y="57"/>
                    <a:pt x="107" y="64"/>
                    <a:pt x="107" y="142"/>
                  </a:cubicBezTo>
                  <a:lnTo>
                    <a:pt x="107" y="803"/>
                  </a:lnTo>
                  <a:cubicBezTo>
                    <a:pt x="107" y="882"/>
                    <a:pt x="95" y="889"/>
                    <a:pt x="41" y="893"/>
                  </a:cubicBezTo>
                  <a:lnTo>
                    <a:pt x="0" y="895"/>
                  </a:lnTo>
                  <a:lnTo>
                    <a:pt x="0" y="946"/>
                  </a:lnTo>
                  <a:cubicBezTo>
                    <a:pt x="86" y="945"/>
                    <a:pt x="345" y="945"/>
                    <a:pt x="388" y="946"/>
                  </a:cubicBezTo>
                  <a:lnTo>
                    <a:pt x="388" y="895"/>
                  </a:lnTo>
                  <a:lnTo>
                    <a:pt x="342" y="893"/>
                  </a:lnTo>
                  <a:cubicBezTo>
                    <a:pt x="287" y="889"/>
                    <a:pt x="281" y="883"/>
                    <a:pt x="281" y="803"/>
                  </a:cubicBezTo>
                  <a:lnTo>
                    <a:pt x="281" y="496"/>
                  </a:lnTo>
                  <a:cubicBezTo>
                    <a:pt x="318" y="496"/>
                    <a:pt x="332" y="506"/>
                    <a:pt x="381" y="587"/>
                  </a:cubicBezTo>
                  <a:lnTo>
                    <a:pt x="508" y="803"/>
                  </a:lnTo>
                  <a:cubicBezTo>
                    <a:pt x="525" y="834"/>
                    <a:pt x="589" y="925"/>
                    <a:pt x="600" y="946"/>
                  </a:cubicBezTo>
                  <a:cubicBezTo>
                    <a:pt x="623" y="945"/>
                    <a:pt x="840" y="945"/>
                    <a:pt x="856" y="946"/>
                  </a:cubicBezTo>
                  <a:lnTo>
                    <a:pt x="856" y="895"/>
                  </a:lnTo>
                  <a:close/>
                  <a:moveTo>
                    <a:pt x="549" y="247"/>
                  </a:moveTo>
                  <a:lnTo>
                    <a:pt x="549" y="247"/>
                  </a:lnTo>
                  <a:cubicBezTo>
                    <a:pt x="549" y="365"/>
                    <a:pt x="485" y="440"/>
                    <a:pt x="341" y="440"/>
                  </a:cubicBezTo>
                  <a:cubicBezTo>
                    <a:pt x="324" y="440"/>
                    <a:pt x="301" y="439"/>
                    <a:pt x="281" y="435"/>
                  </a:cubicBezTo>
                  <a:lnTo>
                    <a:pt x="281" y="142"/>
                  </a:lnTo>
                  <a:cubicBezTo>
                    <a:pt x="281" y="122"/>
                    <a:pt x="282" y="94"/>
                    <a:pt x="291" y="80"/>
                  </a:cubicBezTo>
                  <a:cubicBezTo>
                    <a:pt x="302" y="65"/>
                    <a:pt x="328" y="64"/>
                    <a:pt x="361" y="64"/>
                  </a:cubicBezTo>
                  <a:cubicBezTo>
                    <a:pt x="469" y="64"/>
                    <a:pt x="549" y="128"/>
                    <a:pt x="549" y="24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350" dirty="0"/>
            </a:p>
          </p:txBody>
        </p:sp>
        <p:sp>
          <p:nvSpPr>
            <p:cNvPr id="12" name="Freeform 6">
              <a:extLst>
                <a:ext uri="{FF2B5EF4-FFF2-40B4-BE49-F238E27FC236}">
                  <a16:creationId xmlns:a16="http://schemas.microsoft.com/office/drawing/2014/main" id="{0999F94F-8224-3F44-B467-D7E40DB61502}"/>
                </a:ext>
              </a:extLst>
            </p:cNvPr>
            <p:cNvSpPr>
              <a:spLocks/>
            </p:cNvSpPr>
            <p:nvPr/>
          </p:nvSpPr>
          <p:spPr bwMode="auto">
            <a:xfrm>
              <a:off x="3011" y="1652"/>
              <a:ext cx="453" cy="429"/>
            </a:xfrm>
            <a:custGeom>
              <a:avLst/>
              <a:gdLst>
                <a:gd name="T0" fmla="*/ 490 w 755"/>
                <a:gd name="T1" fmla="*/ 445 h 712"/>
                <a:gd name="T2" fmla="*/ 490 w 755"/>
                <a:gd name="T3" fmla="*/ 445 h 712"/>
                <a:gd name="T4" fmla="*/ 490 w 755"/>
                <a:gd name="T5" fmla="*/ 22 h 712"/>
                <a:gd name="T6" fmla="*/ 652 w 755"/>
                <a:gd name="T7" fmla="*/ 0 h 712"/>
                <a:gd name="T8" fmla="*/ 651 w 755"/>
                <a:gd name="T9" fmla="*/ 570 h 712"/>
                <a:gd name="T10" fmla="*/ 719 w 755"/>
                <a:gd name="T11" fmla="*/ 653 h 712"/>
                <a:gd name="T12" fmla="*/ 755 w 755"/>
                <a:gd name="T13" fmla="*/ 658 h 712"/>
                <a:gd name="T14" fmla="*/ 755 w 755"/>
                <a:gd name="T15" fmla="*/ 701 h 712"/>
                <a:gd name="T16" fmla="*/ 506 w 755"/>
                <a:gd name="T17" fmla="*/ 702 h 712"/>
                <a:gd name="T18" fmla="*/ 496 w 755"/>
                <a:gd name="T19" fmla="*/ 579 h 712"/>
                <a:gd name="T20" fmla="*/ 492 w 755"/>
                <a:gd name="T21" fmla="*/ 586 h 712"/>
                <a:gd name="T22" fmla="*/ 302 w 755"/>
                <a:gd name="T23" fmla="*/ 712 h 712"/>
                <a:gd name="T24" fmla="*/ 103 w 755"/>
                <a:gd name="T25" fmla="*/ 524 h 712"/>
                <a:gd name="T26" fmla="*/ 103 w 755"/>
                <a:gd name="T27" fmla="*/ 131 h 712"/>
                <a:gd name="T28" fmla="*/ 55 w 755"/>
                <a:gd name="T29" fmla="*/ 78 h 712"/>
                <a:gd name="T30" fmla="*/ 0 w 755"/>
                <a:gd name="T31" fmla="*/ 74 h 712"/>
                <a:gd name="T32" fmla="*/ 0 w 755"/>
                <a:gd name="T33" fmla="*/ 31 h 712"/>
                <a:gd name="T34" fmla="*/ 270 w 755"/>
                <a:gd name="T35" fmla="*/ 0 h 712"/>
                <a:gd name="T36" fmla="*/ 265 w 755"/>
                <a:gd name="T37" fmla="*/ 147 h 712"/>
                <a:gd name="T38" fmla="*/ 265 w 755"/>
                <a:gd name="T39" fmla="*/ 467 h 712"/>
                <a:gd name="T40" fmla="*/ 356 w 755"/>
                <a:gd name="T41" fmla="*/ 627 h 712"/>
                <a:gd name="T42" fmla="*/ 490 w 755"/>
                <a:gd name="T43" fmla="*/ 445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55" h="712">
                  <a:moveTo>
                    <a:pt x="490" y="445"/>
                  </a:moveTo>
                  <a:lnTo>
                    <a:pt x="490" y="445"/>
                  </a:lnTo>
                  <a:lnTo>
                    <a:pt x="490" y="22"/>
                  </a:lnTo>
                  <a:cubicBezTo>
                    <a:pt x="557" y="14"/>
                    <a:pt x="652" y="3"/>
                    <a:pt x="652" y="0"/>
                  </a:cubicBezTo>
                  <a:cubicBezTo>
                    <a:pt x="651" y="15"/>
                    <a:pt x="651" y="570"/>
                    <a:pt x="651" y="570"/>
                  </a:cubicBezTo>
                  <a:cubicBezTo>
                    <a:pt x="651" y="640"/>
                    <a:pt x="669" y="646"/>
                    <a:pt x="719" y="653"/>
                  </a:cubicBezTo>
                  <a:lnTo>
                    <a:pt x="755" y="658"/>
                  </a:lnTo>
                  <a:lnTo>
                    <a:pt x="755" y="701"/>
                  </a:lnTo>
                  <a:cubicBezTo>
                    <a:pt x="738" y="700"/>
                    <a:pt x="543" y="700"/>
                    <a:pt x="506" y="702"/>
                  </a:cubicBezTo>
                  <a:lnTo>
                    <a:pt x="496" y="579"/>
                  </a:lnTo>
                  <a:lnTo>
                    <a:pt x="492" y="586"/>
                  </a:lnTo>
                  <a:cubicBezTo>
                    <a:pt x="467" y="631"/>
                    <a:pt x="418" y="712"/>
                    <a:pt x="302" y="712"/>
                  </a:cubicBezTo>
                  <a:cubicBezTo>
                    <a:pt x="143" y="712"/>
                    <a:pt x="103" y="609"/>
                    <a:pt x="103" y="524"/>
                  </a:cubicBezTo>
                  <a:lnTo>
                    <a:pt x="103" y="131"/>
                  </a:lnTo>
                  <a:cubicBezTo>
                    <a:pt x="103" y="93"/>
                    <a:pt x="90" y="82"/>
                    <a:pt x="55" y="78"/>
                  </a:cubicBezTo>
                  <a:cubicBezTo>
                    <a:pt x="55" y="78"/>
                    <a:pt x="21" y="74"/>
                    <a:pt x="0" y="74"/>
                  </a:cubicBezTo>
                  <a:lnTo>
                    <a:pt x="0" y="31"/>
                  </a:lnTo>
                  <a:cubicBezTo>
                    <a:pt x="100" y="24"/>
                    <a:pt x="215" y="7"/>
                    <a:pt x="270" y="0"/>
                  </a:cubicBezTo>
                  <a:cubicBezTo>
                    <a:pt x="269" y="16"/>
                    <a:pt x="265" y="100"/>
                    <a:pt x="265" y="147"/>
                  </a:cubicBezTo>
                  <a:lnTo>
                    <a:pt x="265" y="467"/>
                  </a:lnTo>
                  <a:cubicBezTo>
                    <a:pt x="265" y="565"/>
                    <a:pt x="282" y="627"/>
                    <a:pt x="356" y="627"/>
                  </a:cubicBezTo>
                  <a:cubicBezTo>
                    <a:pt x="427" y="627"/>
                    <a:pt x="490" y="544"/>
                    <a:pt x="490" y="44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350"/>
            </a:p>
          </p:txBody>
        </p:sp>
        <p:sp>
          <p:nvSpPr>
            <p:cNvPr id="13" name="Freeform 7">
              <a:extLst>
                <a:ext uri="{FF2B5EF4-FFF2-40B4-BE49-F238E27FC236}">
                  <a16:creationId xmlns:a16="http://schemas.microsoft.com/office/drawing/2014/main" id="{18667909-3DCD-9B48-950E-70AC29667387}"/>
                </a:ext>
              </a:extLst>
            </p:cNvPr>
            <p:cNvSpPr>
              <a:spLocks/>
            </p:cNvSpPr>
            <p:nvPr/>
          </p:nvSpPr>
          <p:spPr bwMode="auto">
            <a:xfrm>
              <a:off x="3487" y="1651"/>
              <a:ext cx="313" cy="430"/>
            </a:xfrm>
            <a:custGeom>
              <a:avLst/>
              <a:gdLst>
                <a:gd name="T0" fmla="*/ 228 w 521"/>
                <a:gd name="T1" fmla="*/ 714 h 714"/>
                <a:gd name="T2" fmla="*/ 228 w 521"/>
                <a:gd name="T3" fmla="*/ 714 h 714"/>
                <a:gd name="T4" fmla="*/ 16 w 521"/>
                <a:gd name="T5" fmla="*/ 676 h 714"/>
                <a:gd name="T6" fmla="*/ 8 w 521"/>
                <a:gd name="T7" fmla="*/ 508 h 714"/>
                <a:gd name="T8" fmla="*/ 51 w 521"/>
                <a:gd name="T9" fmla="*/ 508 h 714"/>
                <a:gd name="T10" fmla="*/ 230 w 521"/>
                <a:gd name="T11" fmla="*/ 667 h 714"/>
                <a:gd name="T12" fmla="*/ 370 w 521"/>
                <a:gd name="T13" fmla="*/ 548 h 714"/>
                <a:gd name="T14" fmla="*/ 276 w 521"/>
                <a:gd name="T15" fmla="*/ 433 h 714"/>
                <a:gd name="T16" fmla="*/ 202 w 521"/>
                <a:gd name="T17" fmla="*/ 411 h 714"/>
                <a:gd name="T18" fmla="*/ 0 w 521"/>
                <a:gd name="T19" fmla="*/ 204 h 714"/>
                <a:gd name="T20" fmla="*/ 267 w 521"/>
                <a:gd name="T21" fmla="*/ 0 h 714"/>
                <a:gd name="T22" fmla="*/ 465 w 521"/>
                <a:gd name="T23" fmla="*/ 39 h 714"/>
                <a:gd name="T24" fmla="*/ 473 w 521"/>
                <a:gd name="T25" fmla="*/ 198 h 714"/>
                <a:gd name="T26" fmla="*/ 430 w 521"/>
                <a:gd name="T27" fmla="*/ 198 h 714"/>
                <a:gd name="T28" fmla="*/ 267 w 521"/>
                <a:gd name="T29" fmla="*/ 47 h 714"/>
                <a:gd name="T30" fmla="*/ 149 w 521"/>
                <a:gd name="T31" fmla="*/ 163 h 714"/>
                <a:gd name="T32" fmla="*/ 231 w 521"/>
                <a:gd name="T33" fmla="*/ 268 h 714"/>
                <a:gd name="T34" fmla="*/ 318 w 521"/>
                <a:gd name="T35" fmla="*/ 294 h 714"/>
                <a:gd name="T36" fmla="*/ 521 w 521"/>
                <a:gd name="T37" fmla="*/ 491 h 714"/>
                <a:gd name="T38" fmla="*/ 228 w 521"/>
                <a:gd name="T39" fmla="*/ 714 h 7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21" h="714">
                  <a:moveTo>
                    <a:pt x="228" y="714"/>
                  </a:moveTo>
                  <a:lnTo>
                    <a:pt x="228" y="714"/>
                  </a:lnTo>
                  <a:cubicBezTo>
                    <a:pt x="154" y="714"/>
                    <a:pt x="84" y="701"/>
                    <a:pt x="16" y="676"/>
                  </a:cubicBezTo>
                  <a:lnTo>
                    <a:pt x="8" y="508"/>
                  </a:lnTo>
                  <a:lnTo>
                    <a:pt x="51" y="508"/>
                  </a:lnTo>
                  <a:cubicBezTo>
                    <a:pt x="52" y="601"/>
                    <a:pt x="110" y="667"/>
                    <a:pt x="230" y="667"/>
                  </a:cubicBezTo>
                  <a:cubicBezTo>
                    <a:pt x="313" y="667"/>
                    <a:pt x="370" y="619"/>
                    <a:pt x="370" y="548"/>
                  </a:cubicBezTo>
                  <a:cubicBezTo>
                    <a:pt x="370" y="483"/>
                    <a:pt x="324" y="448"/>
                    <a:pt x="276" y="433"/>
                  </a:cubicBezTo>
                  <a:lnTo>
                    <a:pt x="202" y="411"/>
                  </a:lnTo>
                  <a:cubicBezTo>
                    <a:pt x="90" y="378"/>
                    <a:pt x="0" y="339"/>
                    <a:pt x="0" y="204"/>
                  </a:cubicBezTo>
                  <a:cubicBezTo>
                    <a:pt x="0" y="84"/>
                    <a:pt x="129" y="0"/>
                    <a:pt x="267" y="0"/>
                  </a:cubicBezTo>
                  <a:cubicBezTo>
                    <a:pt x="375" y="0"/>
                    <a:pt x="437" y="26"/>
                    <a:pt x="465" y="39"/>
                  </a:cubicBezTo>
                  <a:lnTo>
                    <a:pt x="473" y="198"/>
                  </a:lnTo>
                  <a:lnTo>
                    <a:pt x="430" y="198"/>
                  </a:lnTo>
                  <a:cubicBezTo>
                    <a:pt x="429" y="100"/>
                    <a:pt x="356" y="47"/>
                    <a:pt x="267" y="47"/>
                  </a:cubicBezTo>
                  <a:cubicBezTo>
                    <a:pt x="199" y="47"/>
                    <a:pt x="149" y="97"/>
                    <a:pt x="149" y="163"/>
                  </a:cubicBezTo>
                  <a:cubicBezTo>
                    <a:pt x="149" y="217"/>
                    <a:pt x="177" y="252"/>
                    <a:pt x="231" y="268"/>
                  </a:cubicBezTo>
                  <a:lnTo>
                    <a:pt x="318" y="294"/>
                  </a:lnTo>
                  <a:cubicBezTo>
                    <a:pt x="418" y="324"/>
                    <a:pt x="521" y="363"/>
                    <a:pt x="521" y="491"/>
                  </a:cubicBezTo>
                  <a:cubicBezTo>
                    <a:pt x="521" y="625"/>
                    <a:pt x="412" y="714"/>
                    <a:pt x="228" y="714"/>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350"/>
            </a:p>
          </p:txBody>
        </p:sp>
        <p:sp>
          <p:nvSpPr>
            <p:cNvPr id="14" name="Freeform 8">
              <a:extLst>
                <a:ext uri="{FF2B5EF4-FFF2-40B4-BE49-F238E27FC236}">
                  <a16:creationId xmlns:a16="http://schemas.microsoft.com/office/drawing/2014/main" id="{283E4DFA-51CB-4146-90F2-075D639D9D84}"/>
                </a:ext>
              </a:extLst>
            </p:cNvPr>
            <p:cNvSpPr>
              <a:spLocks/>
            </p:cNvSpPr>
            <p:nvPr/>
          </p:nvSpPr>
          <p:spPr bwMode="auto">
            <a:xfrm>
              <a:off x="3839" y="1651"/>
              <a:ext cx="313" cy="430"/>
            </a:xfrm>
            <a:custGeom>
              <a:avLst/>
              <a:gdLst>
                <a:gd name="T0" fmla="*/ 228 w 521"/>
                <a:gd name="T1" fmla="*/ 714 h 714"/>
                <a:gd name="T2" fmla="*/ 228 w 521"/>
                <a:gd name="T3" fmla="*/ 714 h 714"/>
                <a:gd name="T4" fmla="*/ 16 w 521"/>
                <a:gd name="T5" fmla="*/ 676 h 714"/>
                <a:gd name="T6" fmla="*/ 8 w 521"/>
                <a:gd name="T7" fmla="*/ 508 h 714"/>
                <a:gd name="T8" fmla="*/ 51 w 521"/>
                <a:gd name="T9" fmla="*/ 508 h 714"/>
                <a:gd name="T10" fmla="*/ 230 w 521"/>
                <a:gd name="T11" fmla="*/ 667 h 714"/>
                <a:gd name="T12" fmla="*/ 370 w 521"/>
                <a:gd name="T13" fmla="*/ 548 h 714"/>
                <a:gd name="T14" fmla="*/ 276 w 521"/>
                <a:gd name="T15" fmla="*/ 433 h 714"/>
                <a:gd name="T16" fmla="*/ 202 w 521"/>
                <a:gd name="T17" fmla="*/ 411 h 714"/>
                <a:gd name="T18" fmla="*/ 0 w 521"/>
                <a:gd name="T19" fmla="*/ 204 h 714"/>
                <a:gd name="T20" fmla="*/ 267 w 521"/>
                <a:gd name="T21" fmla="*/ 0 h 714"/>
                <a:gd name="T22" fmla="*/ 465 w 521"/>
                <a:gd name="T23" fmla="*/ 39 h 714"/>
                <a:gd name="T24" fmla="*/ 473 w 521"/>
                <a:gd name="T25" fmla="*/ 198 h 714"/>
                <a:gd name="T26" fmla="*/ 430 w 521"/>
                <a:gd name="T27" fmla="*/ 198 h 714"/>
                <a:gd name="T28" fmla="*/ 267 w 521"/>
                <a:gd name="T29" fmla="*/ 47 h 714"/>
                <a:gd name="T30" fmla="*/ 149 w 521"/>
                <a:gd name="T31" fmla="*/ 163 h 714"/>
                <a:gd name="T32" fmla="*/ 231 w 521"/>
                <a:gd name="T33" fmla="*/ 268 h 714"/>
                <a:gd name="T34" fmla="*/ 318 w 521"/>
                <a:gd name="T35" fmla="*/ 294 h 714"/>
                <a:gd name="T36" fmla="*/ 521 w 521"/>
                <a:gd name="T37" fmla="*/ 491 h 714"/>
                <a:gd name="T38" fmla="*/ 228 w 521"/>
                <a:gd name="T39" fmla="*/ 714 h 7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21" h="714">
                  <a:moveTo>
                    <a:pt x="228" y="714"/>
                  </a:moveTo>
                  <a:lnTo>
                    <a:pt x="228" y="714"/>
                  </a:lnTo>
                  <a:cubicBezTo>
                    <a:pt x="153" y="714"/>
                    <a:pt x="83" y="701"/>
                    <a:pt x="16" y="676"/>
                  </a:cubicBezTo>
                  <a:lnTo>
                    <a:pt x="8" y="508"/>
                  </a:lnTo>
                  <a:lnTo>
                    <a:pt x="51" y="508"/>
                  </a:lnTo>
                  <a:cubicBezTo>
                    <a:pt x="52" y="601"/>
                    <a:pt x="110" y="667"/>
                    <a:pt x="230" y="667"/>
                  </a:cubicBezTo>
                  <a:cubicBezTo>
                    <a:pt x="313" y="667"/>
                    <a:pt x="370" y="619"/>
                    <a:pt x="370" y="548"/>
                  </a:cubicBezTo>
                  <a:cubicBezTo>
                    <a:pt x="370" y="483"/>
                    <a:pt x="324" y="448"/>
                    <a:pt x="276" y="433"/>
                  </a:cubicBezTo>
                  <a:lnTo>
                    <a:pt x="202" y="411"/>
                  </a:lnTo>
                  <a:cubicBezTo>
                    <a:pt x="89" y="378"/>
                    <a:pt x="0" y="339"/>
                    <a:pt x="0" y="204"/>
                  </a:cubicBezTo>
                  <a:cubicBezTo>
                    <a:pt x="0" y="84"/>
                    <a:pt x="129" y="0"/>
                    <a:pt x="267" y="0"/>
                  </a:cubicBezTo>
                  <a:cubicBezTo>
                    <a:pt x="375" y="0"/>
                    <a:pt x="437" y="26"/>
                    <a:pt x="465" y="39"/>
                  </a:cubicBezTo>
                  <a:lnTo>
                    <a:pt x="473" y="198"/>
                  </a:lnTo>
                  <a:lnTo>
                    <a:pt x="430" y="198"/>
                  </a:lnTo>
                  <a:cubicBezTo>
                    <a:pt x="429" y="100"/>
                    <a:pt x="356" y="47"/>
                    <a:pt x="267" y="47"/>
                  </a:cubicBezTo>
                  <a:cubicBezTo>
                    <a:pt x="199" y="47"/>
                    <a:pt x="149" y="97"/>
                    <a:pt x="149" y="163"/>
                  </a:cubicBezTo>
                  <a:cubicBezTo>
                    <a:pt x="149" y="217"/>
                    <a:pt x="177" y="252"/>
                    <a:pt x="231" y="268"/>
                  </a:cubicBezTo>
                  <a:lnTo>
                    <a:pt x="318" y="294"/>
                  </a:lnTo>
                  <a:cubicBezTo>
                    <a:pt x="418" y="324"/>
                    <a:pt x="521" y="363"/>
                    <a:pt x="521" y="491"/>
                  </a:cubicBezTo>
                  <a:cubicBezTo>
                    <a:pt x="521" y="625"/>
                    <a:pt x="412" y="714"/>
                    <a:pt x="228" y="714"/>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350"/>
            </a:p>
          </p:txBody>
        </p:sp>
        <p:sp>
          <p:nvSpPr>
            <p:cNvPr id="17" name="Freeform 9">
              <a:extLst>
                <a:ext uri="{FF2B5EF4-FFF2-40B4-BE49-F238E27FC236}">
                  <a16:creationId xmlns:a16="http://schemas.microsoft.com/office/drawing/2014/main" id="{406648A5-895E-C745-96B9-786E03518175}"/>
                </a:ext>
              </a:extLst>
            </p:cNvPr>
            <p:cNvSpPr>
              <a:spLocks noEditPoints="1"/>
            </p:cNvSpPr>
            <p:nvPr/>
          </p:nvSpPr>
          <p:spPr bwMode="auto">
            <a:xfrm>
              <a:off x="4186" y="1651"/>
              <a:ext cx="377" cy="431"/>
            </a:xfrm>
            <a:custGeom>
              <a:avLst/>
              <a:gdLst>
                <a:gd name="T0" fmla="*/ 167 w 628"/>
                <a:gd name="T1" fmla="*/ 344 h 716"/>
                <a:gd name="T2" fmla="*/ 167 w 628"/>
                <a:gd name="T3" fmla="*/ 344 h 716"/>
                <a:gd name="T4" fmla="*/ 358 w 628"/>
                <a:gd name="T5" fmla="*/ 652 h 716"/>
                <a:gd name="T6" fmla="*/ 478 w 628"/>
                <a:gd name="T7" fmla="*/ 624 h 716"/>
                <a:gd name="T8" fmla="*/ 521 w 628"/>
                <a:gd name="T9" fmla="*/ 593 h 716"/>
                <a:gd name="T10" fmla="*/ 561 w 628"/>
                <a:gd name="T11" fmla="*/ 556 h 716"/>
                <a:gd name="T12" fmla="*/ 609 w 628"/>
                <a:gd name="T13" fmla="*/ 593 h 716"/>
                <a:gd name="T14" fmla="*/ 332 w 628"/>
                <a:gd name="T15" fmla="*/ 716 h 716"/>
                <a:gd name="T16" fmla="*/ 0 w 628"/>
                <a:gd name="T17" fmla="*/ 352 h 716"/>
                <a:gd name="T18" fmla="*/ 321 w 628"/>
                <a:gd name="T19" fmla="*/ 0 h 716"/>
                <a:gd name="T20" fmla="*/ 628 w 628"/>
                <a:gd name="T21" fmla="*/ 344 h 716"/>
                <a:gd name="T22" fmla="*/ 167 w 628"/>
                <a:gd name="T23" fmla="*/ 344 h 716"/>
                <a:gd name="T24" fmla="*/ 460 w 628"/>
                <a:gd name="T25" fmla="*/ 289 h 716"/>
                <a:gd name="T26" fmla="*/ 460 w 628"/>
                <a:gd name="T27" fmla="*/ 289 h 716"/>
                <a:gd name="T28" fmla="*/ 317 w 628"/>
                <a:gd name="T29" fmla="*/ 54 h 716"/>
                <a:gd name="T30" fmla="*/ 165 w 628"/>
                <a:gd name="T31" fmla="*/ 286 h 716"/>
                <a:gd name="T32" fmla="*/ 460 w 628"/>
                <a:gd name="T33" fmla="*/ 289 h 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28" h="716">
                  <a:moveTo>
                    <a:pt x="167" y="344"/>
                  </a:moveTo>
                  <a:lnTo>
                    <a:pt x="167" y="344"/>
                  </a:lnTo>
                  <a:cubicBezTo>
                    <a:pt x="167" y="460"/>
                    <a:pt x="214" y="652"/>
                    <a:pt x="358" y="652"/>
                  </a:cubicBezTo>
                  <a:cubicBezTo>
                    <a:pt x="409" y="652"/>
                    <a:pt x="446" y="641"/>
                    <a:pt x="478" y="624"/>
                  </a:cubicBezTo>
                  <a:cubicBezTo>
                    <a:pt x="493" y="615"/>
                    <a:pt x="507" y="605"/>
                    <a:pt x="521" y="593"/>
                  </a:cubicBezTo>
                  <a:cubicBezTo>
                    <a:pt x="534" y="582"/>
                    <a:pt x="547" y="569"/>
                    <a:pt x="561" y="556"/>
                  </a:cubicBezTo>
                  <a:lnTo>
                    <a:pt x="609" y="593"/>
                  </a:lnTo>
                  <a:cubicBezTo>
                    <a:pt x="551" y="653"/>
                    <a:pt x="490" y="716"/>
                    <a:pt x="332" y="716"/>
                  </a:cubicBezTo>
                  <a:cubicBezTo>
                    <a:pt x="104" y="716"/>
                    <a:pt x="0" y="533"/>
                    <a:pt x="0" y="352"/>
                  </a:cubicBezTo>
                  <a:cubicBezTo>
                    <a:pt x="0" y="188"/>
                    <a:pt x="130" y="0"/>
                    <a:pt x="321" y="0"/>
                  </a:cubicBezTo>
                  <a:cubicBezTo>
                    <a:pt x="533" y="0"/>
                    <a:pt x="627" y="160"/>
                    <a:pt x="628" y="344"/>
                  </a:cubicBezTo>
                  <a:lnTo>
                    <a:pt x="167" y="344"/>
                  </a:lnTo>
                  <a:close/>
                  <a:moveTo>
                    <a:pt x="460" y="289"/>
                  </a:moveTo>
                  <a:lnTo>
                    <a:pt x="460" y="289"/>
                  </a:lnTo>
                  <a:cubicBezTo>
                    <a:pt x="453" y="151"/>
                    <a:pt x="407" y="54"/>
                    <a:pt x="317" y="54"/>
                  </a:cubicBezTo>
                  <a:cubicBezTo>
                    <a:pt x="218" y="54"/>
                    <a:pt x="169" y="166"/>
                    <a:pt x="165" y="286"/>
                  </a:cubicBezTo>
                  <a:lnTo>
                    <a:pt x="460" y="28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350"/>
            </a:p>
          </p:txBody>
        </p:sp>
        <p:sp>
          <p:nvSpPr>
            <p:cNvPr id="18" name="Freeform 10">
              <a:extLst>
                <a:ext uri="{FF2B5EF4-FFF2-40B4-BE49-F238E27FC236}">
                  <a16:creationId xmlns:a16="http://schemas.microsoft.com/office/drawing/2014/main" id="{26277119-F941-134F-BDC8-C8EAD2F220F8}"/>
                </a:ext>
              </a:extLst>
            </p:cNvPr>
            <p:cNvSpPr>
              <a:spLocks/>
            </p:cNvSpPr>
            <p:nvPr/>
          </p:nvSpPr>
          <p:spPr bwMode="auto">
            <a:xfrm>
              <a:off x="4588" y="1487"/>
              <a:ext cx="212" cy="585"/>
            </a:xfrm>
            <a:custGeom>
              <a:avLst/>
              <a:gdLst>
                <a:gd name="T0" fmla="*/ 353 w 353"/>
                <a:gd name="T1" fmla="*/ 925 h 972"/>
                <a:gd name="T2" fmla="*/ 353 w 353"/>
                <a:gd name="T3" fmla="*/ 925 h 972"/>
                <a:gd name="T4" fmla="*/ 321 w 353"/>
                <a:gd name="T5" fmla="*/ 921 h 972"/>
                <a:gd name="T6" fmla="*/ 257 w 353"/>
                <a:gd name="T7" fmla="*/ 840 h 972"/>
                <a:gd name="T8" fmla="*/ 257 w 353"/>
                <a:gd name="T9" fmla="*/ 0 h 972"/>
                <a:gd name="T10" fmla="*/ 3 w 353"/>
                <a:gd name="T11" fmla="*/ 30 h 972"/>
                <a:gd name="T12" fmla="*/ 3 w 353"/>
                <a:gd name="T13" fmla="*/ 76 h 972"/>
                <a:gd name="T14" fmla="*/ 48 w 353"/>
                <a:gd name="T15" fmla="*/ 79 h 972"/>
                <a:gd name="T16" fmla="*/ 94 w 353"/>
                <a:gd name="T17" fmla="*/ 128 h 972"/>
                <a:gd name="T18" fmla="*/ 94 w 353"/>
                <a:gd name="T19" fmla="*/ 840 h 972"/>
                <a:gd name="T20" fmla="*/ 30 w 353"/>
                <a:gd name="T21" fmla="*/ 921 h 972"/>
                <a:gd name="T22" fmla="*/ 0 w 353"/>
                <a:gd name="T23" fmla="*/ 925 h 972"/>
                <a:gd name="T24" fmla="*/ 0 w 353"/>
                <a:gd name="T25" fmla="*/ 972 h 972"/>
                <a:gd name="T26" fmla="*/ 353 w 353"/>
                <a:gd name="T27" fmla="*/ 972 h 972"/>
                <a:gd name="T28" fmla="*/ 353 w 353"/>
                <a:gd name="T29" fmla="*/ 925 h 9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3" h="972">
                  <a:moveTo>
                    <a:pt x="353" y="925"/>
                  </a:moveTo>
                  <a:lnTo>
                    <a:pt x="353" y="925"/>
                  </a:lnTo>
                  <a:lnTo>
                    <a:pt x="321" y="921"/>
                  </a:lnTo>
                  <a:cubicBezTo>
                    <a:pt x="272" y="915"/>
                    <a:pt x="257" y="909"/>
                    <a:pt x="257" y="840"/>
                  </a:cubicBezTo>
                  <a:lnTo>
                    <a:pt x="257" y="0"/>
                  </a:lnTo>
                  <a:cubicBezTo>
                    <a:pt x="239" y="7"/>
                    <a:pt x="103" y="23"/>
                    <a:pt x="3" y="30"/>
                  </a:cubicBezTo>
                  <a:lnTo>
                    <a:pt x="3" y="76"/>
                  </a:lnTo>
                  <a:cubicBezTo>
                    <a:pt x="23" y="76"/>
                    <a:pt x="48" y="79"/>
                    <a:pt x="48" y="79"/>
                  </a:cubicBezTo>
                  <a:cubicBezTo>
                    <a:pt x="80" y="80"/>
                    <a:pt x="94" y="92"/>
                    <a:pt x="94" y="128"/>
                  </a:cubicBezTo>
                  <a:lnTo>
                    <a:pt x="94" y="840"/>
                  </a:lnTo>
                  <a:cubicBezTo>
                    <a:pt x="94" y="912"/>
                    <a:pt x="78" y="915"/>
                    <a:pt x="30" y="921"/>
                  </a:cubicBezTo>
                  <a:lnTo>
                    <a:pt x="0" y="925"/>
                  </a:lnTo>
                  <a:lnTo>
                    <a:pt x="0" y="972"/>
                  </a:lnTo>
                  <a:cubicBezTo>
                    <a:pt x="52" y="971"/>
                    <a:pt x="327" y="971"/>
                    <a:pt x="353" y="972"/>
                  </a:cubicBezTo>
                  <a:lnTo>
                    <a:pt x="353" y="92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350"/>
            </a:p>
          </p:txBody>
        </p:sp>
        <p:sp>
          <p:nvSpPr>
            <p:cNvPr id="20" name="Freeform 11">
              <a:extLst>
                <a:ext uri="{FF2B5EF4-FFF2-40B4-BE49-F238E27FC236}">
                  <a16:creationId xmlns:a16="http://schemas.microsoft.com/office/drawing/2014/main" id="{CF21347B-08AE-D04F-99F6-348D5A7B5AB1}"/>
                </a:ext>
              </a:extLst>
            </p:cNvPr>
            <p:cNvSpPr>
              <a:spLocks/>
            </p:cNvSpPr>
            <p:nvPr/>
          </p:nvSpPr>
          <p:spPr bwMode="auto">
            <a:xfrm>
              <a:off x="2532" y="2248"/>
              <a:ext cx="220" cy="571"/>
            </a:xfrm>
            <a:custGeom>
              <a:avLst/>
              <a:gdLst>
                <a:gd name="T0" fmla="*/ 366 w 366"/>
                <a:gd name="T1" fmla="*/ 895 h 946"/>
                <a:gd name="T2" fmla="*/ 366 w 366"/>
                <a:gd name="T3" fmla="*/ 895 h 946"/>
                <a:gd name="T4" fmla="*/ 336 w 366"/>
                <a:gd name="T5" fmla="*/ 893 h 946"/>
                <a:gd name="T6" fmla="*/ 270 w 366"/>
                <a:gd name="T7" fmla="*/ 803 h 946"/>
                <a:gd name="T8" fmla="*/ 270 w 366"/>
                <a:gd name="T9" fmla="*/ 142 h 946"/>
                <a:gd name="T10" fmla="*/ 336 w 366"/>
                <a:gd name="T11" fmla="*/ 53 h 946"/>
                <a:gd name="T12" fmla="*/ 366 w 366"/>
                <a:gd name="T13" fmla="*/ 50 h 946"/>
                <a:gd name="T14" fmla="*/ 366 w 366"/>
                <a:gd name="T15" fmla="*/ 0 h 946"/>
                <a:gd name="T16" fmla="*/ 0 w 366"/>
                <a:gd name="T17" fmla="*/ 0 h 946"/>
                <a:gd name="T18" fmla="*/ 0 w 366"/>
                <a:gd name="T19" fmla="*/ 50 h 946"/>
                <a:gd name="T20" fmla="*/ 29 w 366"/>
                <a:gd name="T21" fmla="*/ 53 h 946"/>
                <a:gd name="T22" fmla="*/ 96 w 366"/>
                <a:gd name="T23" fmla="*/ 142 h 946"/>
                <a:gd name="T24" fmla="*/ 96 w 366"/>
                <a:gd name="T25" fmla="*/ 803 h 946"/>
                <a:gd name="T26" fmla="*/ 29 w 366"/>
                <a:gd name="T27" fmla="*/ 893 h 946"/>
                <a:gd name="T28" fmla="*/ 0 w 366"/>
                <a:gd name="T29" fmla="*/ 895 h 946"/>
                <a:gd name="T30" fmla="*/ 0 w 366"/>
                <a:gd name="T31" fmla="*/ 946 h 946"/>
                <a:gd name="T32" fmla="*/ 366 w 366"/>
                <a:gd name="T33" fmla="*/ 946 h 946"/>
                <a:gd name="T34" fmla="*/ 366 w 366"/>
                <a:gd name="T35" fmla="*/ 895 h 9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6" h="946">
                  <a:moveTo>
                    <a:pt x="366" y="895"/>
                  </a:moveTo>
                  <a:lnTo>
                    <a:pt x="366" y="895"/>
                  </a:lnTo>
                  <a:lnTo>
                    <a:pt x="336" y="893"/>
                  </a:lnTo>
                  <a:cubicBezTo>
                    <a:pt x="282" y="889"/>
                    <a:pt x="270" y="881"/>
                    <a:pt x="270" y="803"/>
                  </a:cubicBezTo>
                  <a:lnTo>
                    <a:pt x="270" y="142"/>
                  </a:lnTo>
                  <a:cubicBezTo>
                    <a:pt x="270" y="61"/>
                    <a:pt x="282" y="60"/>
                    <a:pt x="336" y="53"/>
                  </a:cubicBezTo>
                  <a:lnTo>
                    <a:pt x="366" y="50"/>
                  </a:lnTo>
                  <a:lnTo>
                    <a:pt x="366" y="0"/>
                  </a:lnTo>
                  <a:cubicBezTo>
                    <a:pt x="312" y="1"/>
                    <a:pt x="53" y="1"/>
                    <a:pt x="0" y="0"/>
                  </a:cubicBezTo>
                  <a:lnTo>
                    <a:pt x="0" y="50"/>
                  </a:lnTo>
                  <a:lnTo>
                    <a:pt x="29" y="53"/>
                  </a:lnTo>
                  <a:cubicBezTo>
                    <a:pt x="84" y="60"/>
                    <a:pt x="96" y="61"/>
                    <a:pt x="96" y="142"/>
                  </a:cubicBezTo>
                  <a:lnTo>
                    <a:pt x="96" y="803"/>
                  </a:lnTo>
                  <a:cubicBezTo>
                    <a:pt x="96" y="881"/>
                    <a:pt x="84" y="889"/>
                    <a:pt x="29" y="893"/>
                  </a:cubicBezTo>
                  <a:lnTo>
                    <a:pt x="0" y="895"/>
                  </a:lnTo>
                  <a:lnTo>
                    <a:pt x="0" y="946"/>
                  </a:lnTo>
                  <a:cubicBezTo>
                    <a:pt x="53" y="945"/>
                    <a:pt x="339" y="945"/>
                    <a:pt x="366" y="946"/>
                  </a:cubicBezTo>
                  <a:lnTo>
                    <a:pt x="366" y="89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350"/>
            </a:p>
          </p:txBody>
        </p:sp>
        <p:sp>
          <p:nvSpPr>
            <p:cNvPr id="22" name="Freeform 12">
              <a:extLst>
                <a:ext uri="{FF2B5EF4-FFF2-40B4-BE49-F238E27FC236}">
                  <a16:creationId xmlns:a16="http://schemas.microsoft.com/office/drawing/2014/main" id="{7EA5B000-B7D9-5E48-BF78-71DB7C6BEA0E}"/>
                </a:ext>
              </a:extLst>
            </p:cNvPr>
            <p:cNvSpPr>
              <a:spLocks/>
            </p:cNvSpPr>
            <p:nvPr/>
          </p:nvSpPr>
          <p:spPr bwMode="auto">
            <a:xfrm>
              <a:off x="2785" y="2394"/>
              <a:ext cx="459" cy="425"/>
            </a:xfrm>
            <a:custGeom>
              <a:avLst/>
              <a:gdLst>
                <a:gd name="T0" fmla="*/ 764 w 764"/>
                <a:gd name="T1" fmla="*/ 705 h 705"/>
                <a:gd name="T2" fmla="*/ 764 w 764"/>
                <a:gd name="T3" fmla="*/ 705 h 705"/>
                <a:gd name="T4" fmla="*/ 493 w 764"/>
                <a:gd name="T5" fmla="*/ 705 h 705"/>
                <a:gd name="T6" fmla="*/ 499 w 764"/>
                <a:gd name="T7" fmla="*/ 518 h 705"/>
                <a:gd name="T8" fmla="*/ 499 w 764"/>
                <a:gd name="T9" fmla="*/ 246 h 705"/>
                <a:gd name="T10" fmla="*/ 404 w 764"/>
                <a:gd name="T11" fmla="*/ 86 h 705"/>
                <a:gd name="T12" fmla="*/ 265 w 764"/>
                <a:gd name="T13" fmla="*/ 268 h 705"/>
                <a:gd name="T14" fmla="*/ 265 w 764"/>
                <a:gd name="T15" fmla="*/ 573 h 705"/>
                <a:gd name="T16" fmla="*/ 333 w 764"/>
                <a:gd name="T17" fmla="*/ 658 h 705"/>
                <a:gd name="T18" fmla="*/ 369 w 764"/>
                <a:gd name="T19" fmla="*/ 662 h 705"/>
                <a:gd name="T20" fmla="*/ 369 w 764"/>
                <a:gd name="T21" fmla="*/ 705 h 705"/>
                <a:gd name="T22" fmla="*/ 0 w 764"/>
                <a:gd name="T23" fmla="*/ 705 h 705"/>
                <a:gd name="T24" fmla="*/ 0 w 764"/>
                <a:gd name="T25" fmla="*/ 662 h 705"/>
                <a:gd name="T26" fmla="*/ 36 w 764"/>
                <a:gd name="T27" fmla="*/ 658 h 705"/>
                <a:gd name="T28" fmla="*/ 104 w 764"/>
                <a:gd name="T29" fmla="*/ 573 h 705"/>
                <a:gd name="T30" fmla="*/ 104 w 764"/>
                <a:gd name="T31" fmla="*/ 134 h 705"/>
                <a:gd name="T32" fmla="*/ 55 w 764"/>
                <a:gd name="T33" fmla="*/ 81 h 705"/>
                <a:gd name="T34" fmla="*/ 0 w 764"/>
                <a:gd name="T35" fmla="*/ 77 h 705"/>
                <a:gd name="T36" fmla="*/ 0 w 764"/>
                <a:gd name="T37" fmla="*/ 34 h 705"/>
                <a:gd name="T38" fmla="*/ 251 w 764"/>
                <a:gd name="T39" fmla="*/ 4 h 705"/>
                <a:gd name="T40" fmla="*/ 259 w 764"/>
                <a:gd name="T41" fmla="*/ 134 h 705"/>
                <a:gd name="T42" fmla="*/ 263 w 764"/>
                <a:gd name="T43" fmla="*/ 127 h 705"/>
                <a:gd name="T44" fmla="*/ 457 w 764"/>
                <a:gd name="T45" fmla="*/ 0 h 705"/>
                <a:gd name="T46" fmla="*/ 660 w 764"/>
                <a:gd name="T47" fmla="*/ 189 h 705"/>
                <a:gd name="T48" fmla="*/ 660 w 764"/>
                <a:gd name="T49" fmla="*/ 573 h 705"/>
                <a:gd name="T50" fmla="*/ 728 w 764"/>
                <a:gd name="T51" fmla="*/ 658 h 705"/>
                <a:gd name="T52" fmla="*/ 764 w 764"/>
                <a:gd name="T53" fmla="*/ 662 h 705"/>
                <a:gd name="T54" fmla="*/ 764 w 764"/>
                <a:gd name="T55" fmla="*/ 705 h 7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64" h="705">
                  <a:moveTo>
                    <a:pt x="764" y="705"/>
                  </a:moveTo>
                  <a:lnTo>
                    <a:pt x="764" y="705"/>
                  </a:lnTo>
                  <a:cubicBezTo>
                    <a:pt x="746" y="705"/>
                    <a:pt x="512" y="705"/>
                    <a:pt x="493" y="705"/>
                  </a:cubicBezTo>
                  <a:cubicBezTo>
                    <a:pt x="497" y="636"/>
                    <a:pt x="499" y="560"/>
                    <a:pt x="499" y="518"/>
                  </a:cubicBezTo>
                  <a:lnTo>
                    <a:pt x="499" y="246"/>
                  </a:lnTo>
                  <a:cubicBezTo>
                    <a:pt x="499" y="148"/>
                    <a:pt x="477" y="86"/>
                    <a:pt x="404" y="86"/>
                  </a:cubicBezTo>
                  <a:cubicBezTo>
                    <a:pt x="333" y="86"/>
                    <a:pt x="265" y="169"/>
                    <a:pt x="265" y="268"/>
                  </a:cubicBezTo>
                  <a:lnTo>
                    <a:pt x="265" y="573"/>
                  </a:lnTo>
                  <a:cubicBezTo>
                    <a:pt x="265" y="643"/>
                    <a:pt x="280" y="654"/>
                    <a:pt x="333" y="658"/>
                  </a:cubicBezTo>
                  <a:lnTo>
                    <a:pt x="369" y="662"/>
                  </a:lnTo>
                  <a:lnTo>
                    <a:pt x="369" y="705"/>
                  </a:lnTo>
                  <a:cubicBezTo>
                    <a:pt x="343" y="704"/>
                    <a:pt x="53" y="704"/>
                    <a:pt x="0" y="705"/>
                  </a:cubicBezTo>
                  <a:lnTo>
                    <a:pt x="0" y="662"/>
                  </a:lnTo>
                  <a:lnTo>
                    <a:pt x="36" y="658"/>
                  </a:lnTo>
                  <a:cubicBezTo>
                    <a:pt x="89" y="654"/>
                    <a:pt x="104" y="644"/>
                    <a:pt x="104" y="573"/>
                  </a:cubicBezTo>
                  <a:lnTo>
                    <a:pt x="104" y="134"/>
                  </a:lnTo>
                  <a:cubicBezTo>
                    <a:pt x="104" y="96"/>
                    <a:pt x="90" y="86"/>
                    <a:pt x="55" y="81"/>
                  </a:cubicBezTo>
                  <a:cubicBezTo>
                    <a:pt x="55" y="81"/>
                    <a:pt x="21" y="78"/>
                    <a:pt x="0" y="77"/>
                  </a:cubicBezTo>
                  <a:lnTo>
                    <a:pt x="0" y="34"/>
                  </a:lnTo>
                  <a:cubicBezTo>
                    <a:pt x="98" y="27"/>
                    <a:pt x="224" y="11"/>
                    <a:pt x="251" y="4"/>
                  </a:cubicBezTo>
                  <a:lnTo>
                    <a:pt x="259" y="134"/>
                  </a:lnTo>
                  <a:lnTo>
                    <a:pt x="263" y="127"/>
                  </a:lnTo>
                  <a:cubicBezTo>
                    <a:pt x="289" y="82"/>
                    <a:pt x="340" y="0"/>
                    <a:pt x="457" y="0"/>
                  </a:cubicBezTo>
                  <a:cubicBezTo>
                    <a:pt x="609" y="0"/>
                    <a:pt x="660" y="104"/>
                    <a:pt x="660" y="189"/>
                  </a:cubicBezTo>
                  <a:lnTo>
                    <a:pt x="660" y="573"/>
                  </a:lnTo>
                  <a:cubicBezTo>
                    <a:pt x="660" y="643"/>
                    <a:pt x="675" y="654"/>
                    <a:pt x="728" y="658"/>
                  </a:cubicBezTo>
                  <a:lnTo>
                    <a:pt x="764" y="662"/>
                  </a:lnTo>
                  <a:lnTo>
                    <a:pt x="764" y="70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350"/>
            </a:p>
          </p:txBody>
        </p:sp>
        <p:sp>
          <p:nvSpPr>
            <p:cNvPr id="23" name="Freeform 13">
              <a:extLst>
                <a:ext uri="{FF2B5EF4-FFF2-40B4-BE49-F238E27FC236}">
                  <a16:creationId xmlns:a16="http://schemas.microsoft.com/office/drawing/2014/main" id="{C0B7C9E0-75EC-3C4A-A236-EEB1242BF64C}"/>
                </a:ext>
              </a:extLst>
            </p:cNvPr>
            <p:cNvSpPr>
              <a:spLocks/>
            </p:cNvSpPr>
            <p:nvPr/>
          </p:nvSpPr>
          <p:spPr bwMode="auto">
            <a:xfrm>
              <a:off x="3189" y="2407"/>
              <a:ext cx="438" cy="418"/>
            </a:xfrm>
            <a:custGeom>
              <a:avLst/>
              <a:gdLst>
                <a:gd name="T0" fmla="*/ 692 w 730"/>
                <a:gd name="T1" fmla="*/ 47 h 693"/>
                <a:gd name="T2" fmla="*/ 692 w 730"/>
                <a:gd name="T3" fmla="*/ 47 h 693"/>
                <a:gd name="T4" fmla="*/ 625 w 730"/>
                <a:gd name="T5" fmla="*/ 131 h 693"/>
                <a:gd name="T6" fmla="*/ 474 w 730"/>
                <a:gd name="T7" fmla="*/ 548 h 693"/>
                <a:gd name="T8" fmla="*/ 419 w 730"/>
                <a:gd name="T9" fmla="*/ 693 h 693"/>
                <a:gd name="T10" fmla="*/ 355 w 730"/>
                <a:gd name="T11" fmla="*/ 693 h 693"/>
                <a:gd name="T12" fmla="*/ 328 w 730"/>
                <a:gd name="T13" fmla="*/ 632 h 693"/>
                <a:gd name="T14" fmla="*/ 296 w 730"/>
                <a:gd name="T15" fmla="*/ 548 h 693"/>
                <a:gd name="T16" fmla="*/ 109 w 730"/>
                <a:gd name="T17" fmla="*/ 130 h 693"/>
                <a:gd name="T18" fmla="*/ 93 w 730"/>
                <a:gd name="T19" fmla="*/ 95 h 693"/>
                <a:gd name="T20" fmla="*/ 81 w 730"/>
                <a:gd name="T21" fmla="*/ 70 h 693"/>
                <a:gd name="T22" fmla="*/ 38 w 730"/>
                <a:gd name="T23" fmla="*/ 47 h 693"/>
                <a:gd name="T24" fmla="*/ 0 w 730"/>
                <a:gd name="T25" fmla="*/ 43 h 693"/>
                <a:gd name="T26" fmla="*/ 0 w 730"/>
                <a:gd name="T27" fmla="*/ 0 h 693"/>
                <a:gd name="T28" fmla="*/ 346 w 730"/>
                <a:gd name="T29" fmla="*/ 0 h 693"/>
                <a:gd name="T30" fmla="*/ 346 w 730"/>
                <a:gd name="T31" fmla="*/ 43 h 693"/>
                <a:gd name="T32" fmla="*/ 303 w 730"/>
                <a:gd name="T33" fmla="*/ 47 h 693"/>
                <a:gd name="T34" fmla="*/ 271 w 730"/>
                <a:gd name="T35" fmla="*/ 77 h 693"/>
                <a:gd name="T36" fmla="*/ 285 w 730"/>
                <a:gd name="T37" fmla="*/ 132 h 693"/>
                <a:gd name="T38" fmla="*/ 430 w 730"/>
                <a:gd name="T39" fmla="*/ 487 h 693"/>
                <a:gd name="T40" fmla="*/ 552 w 730"/>
                <a:gd name="T41" fmla="*/ 132 h 693"/>
                <a:gd name="T42" fmla="*/ 559 w 730"/>
                <a:gd name="T43" fmla="*/ 110 h 693"/>
                <a:gd name="T44" fmla="*/ 563 w 730"/>
                <a:gd name="T45" fmla="*/ 84 h 693"/>
                <a:gd name="T46" fmla="*/ 532 w 730"/>
                <a:gd name="T47" fmla="*/ 47 h 693"/>
                <a:gd name="T48" fmla="*/ 493 w 730"/>
                <a:gd name="T49" fmla="*/ 43 h 693"/>
                <a:gd name="T50" fmla="*/ 493 w 730"/>
                <a:gd name="T51" fmla="*/ 0 h 693"/>
                <a:gd name="T52" fmla="*/ 730 w 730"/>
                <a:gd name="T53" fmla="*/ 0 h 693"/>
                <a:gd name="T54" fmla="*/ 730 w 730"/>
                <a:gd name="T55" fmla="*/ 43 h 693"/>
                <a:gd name="T56" fmla="*/ 692 w 730"/>
                <a:gd name="T57" fmla="*/ 47 h 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30" h="693">
                  <a:moveTo>
                    <a:pt x="692" y="47"/>
                  </a:moveTo>
                  <a:lnTo>
                    <a:pt x="692" y="47"/>
                  </a:lnTo>
                  <a:cubicBezTo>
                    <a:pt x="662" y="52"/>
                    <a:pt x="645" y="72"/>
                    <a:pt x="625" y="131"/>
                  </a:cubicBezTo>
                  <a:lnTo>
                    <a:pt x="474" y="548"/>
                  </a:lnTo>
                  <a:cubicBezTo>
                    <a:pt x="463" y="572"/>
                    <a:pt x="431" y="664"/>
                    <a:pt x="419" y="693"/>
                  </a:cubicBezTo>
                  <a:lnTo>
                    <a:pt x="355" y="693"/>
                  </a:lnTo>
                  <a:cubicBezTo>
                    <a:pt x="349" y="684"/>
                    <a:pt x="339" y="660"/>
                    <a:pt x="328" y="632"/>
                  </a:cubicBezTo>
                  <a:cubicBezTo>
                    <a:pt x="317" y="603"/>
                    <a:pt x="304" y="570"/>
                    <a:pt x="296" y="548"/>
                  </a:cubicBezTo>
                  <a:lnTo>
                    <a:pt x="109" y="130"/>
                  </a:lnTo>
                  <a:cubicBezTo>
                    <a:pt x="103" y="117"/>
                    <a:pt x="98" y="105"/>
                    <a:pt x="93" y="95"/>
                  </a:cubicBezTo>
                  <a:cubicBezTo>
                    <a:pt x="89" y="85"/>
                    <a:pt x="85" y="77"/>
                    <a:pt x="81" y="70"/>
                  </a:cubicBezTo>
                  <a:cubicBezTo>
                    <a:pt x="72" y="56"/>
                    <a:pt x="60" y="49"/>
                    <a:pt x="38" y="47"/>
                  </a:cubicBezTo>
                  <a:lnTo>
                    <a:pt x="0" y="43"/>
                  </a:lnTo>
                  <a:lnTo>
                    <a:pt x="0" y="0"/>
                  </a:lnTo>
                  <a:cubicBezTo>
                    <a:pt x="53" y="2"/>
                    <a:pt x="293" y="2"/>
                    <a:pt x="346" y="0"/>
                  </a:cubicBezTo>
                  <a:lnTo>
                    <a:pt x="346" y="43"/>
                  </a:lnTo>
                  <a:lnTo>
                    <a:pt x="303" y="47"/>
                  </a:lnTo>
                  <a:cubicBezTo>
                    <a:pt x="282" y="49"/>
                    <a:pt x="271" y="57"/>
                    <a:pt x="271" y="77"/>
                  </a:cubicBezTo>
                  <a:cubicBezTo>
                    <a:pt x="271" y="94"/>
                    <a:pt x="278" y="116"/>
                    <a:pt x="285" y="132"/>
                  </a:cubicBezTo>
                  <a:lnTo>
                    <a:pt x="430" y="487"/>
                  </a:lnTo>
                  <a:lnTo>
                    <a:pt x="552" y="132"/>
                  </a:lnTo>
                  <a:cubicBezTo>
                    <a:pt x="554" y="126"/>
                    <a:pt x="556" y="118"/>
                    <a:pt x="559" y="110"/>
                  </a:cubicBezTo>
                  <a:cubicBezTo>
                    <a:pt x="561" y="101"/>
                    <a:pt x="563" y="92"/>
                    <a:pt x="563" y="84"/>
                  </a:cubicBezTo>
                  <a:cubicBezTo>
                    <a:pt x="563" y="62"/>
                    <a:pt x="552" y="49"/>
                    <a:pt x="532" y="47"/>
                  </a:cubicBezTo>
                  <a:lnTo>
                    <a:pt x="493" y="43"/>
                  </a:lnTo>
                  <a:lnTo>
                    <a:pt x="493" y="0"/>
                  </a:lnTo>
                  <a:cubicBezTo>
                    <a:pt x="520" y="2"/>
                    <a:pt x="703" y="2"/>
                    <a:pt x="730" y="0"/>
                  </a:cubicBezTo>
                  <a:lnTo>
                    <a:pt x="730" y="43"/>
                  </a:lnTo>
                  <a:lnTo>
                    <a:pt x="692" y="4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350"/>
            </a:p>
          </p:txBody>
        </p:sp>
        <p:sp>
          <p:nvSpPr>
            <p:cNvPr id="24" name="Freeform 14">
              <a:extLst>
                <a:ext uri="{FF2B5EF4-FFF2-40B4-BE49-F238E27FC236}">
                  <a16:creationId xmlns:a16="http://schemas.microsoft.com/office/drawing/2014/main" id="{4511F714-161E-6B41-967C-2E77575F3B48}"/>
                </a:ext>
              </a:extLst>
            </p:cNvPr>
            <p:cNvSpPr>
              <a:spLocks noEditPoints="1"/>
            </p:cNvSpPr>
            <p:nvPr/>
          </p:nvSpPr>
          <p:spPr bwMode="auto">
            <a:xfrm>
              <a:off x="3604" y="2394"/>
              <a:ext cx="378" cy="431"/>
            </a:xfrm>
            <a:custGeom>
              <a:avLst/>
              <a:gdLst>
                <a:gd name="T0" fmla="*/ 167 w 629"/>
                <a:gd name="T1" fmla="*/ 344 h 716"/>
                <a:gd name="T2" fmla="*/ 167 w 629"/>
                <a:gd name="T3" fmla="*/ 344 h 716"/>
                <a:gd name="T4" fmla="*/ 359 w 629"/>
                <a:gd name="T5" fmla="*/ 652 h 716"/>
                <a:gd name="T6" fmla="*/ 478 w 629"/>
                <a:gd name="T7" fmla="*/ 624 h 716"/>
                <a:gd name="T8" fmla="*/ 522 w 629"/>
                <a:gd name="T9" fmla="*/ 593 h 716"/>
                <a:gd name="T10" fmla="*/ 562 w 629"/>
                <a:gd name="T11" fmla="*/ 556 h 716"/>
                <a:gd name="T12" fmla="*/ 610 w 629"/>
                <a:gd name="T13" fmla="*/ 593 h 716"/>
                <a:gd name="T14" fmla="*/ 333 w 629"/>
                <a:gd name="T15" fmla="*/ 716 h 716"/>
                <a:gd name="T16" fmla="*/ 0 w 629"/>
                <a:gd name="T17" fmla="*/ 352 h 716"/>
                <a:gd name="T18" fmla="*/ 322 w 629"/>
                <a:gd name="T19" fmla="*/ 0 h 716"/>
                <a:gd name="T20" fmla="*/ 629 w 629"/>
                <a:gd name="T21" fmla="*/ 344 h 716"/>
                <a:gd name="T22" fmla="*/ 167 w 629"/>
                <a:gd name="T23" fmla="*/ 344 h 716"/>
                <a:gd name="T24" fmla="*/ 461 w 629"/>
                <a:gd name="T25" fmla="*/ 289 h 716"/>
                <a:gd name="T26" fmla="*/ 461 w 629"/>
                <a:gd name="T27" fmla="*/ 289 h 716"/>
                <a:gd name="T28" fmla="*/ 318 w 629"/>
                <a:gd name="T29" fmla="*/ 54 h 716"/>
                <a:gd name="T30" fmla="*/ 166 w 629"/>
                <a:gd name="T31" fmla="*/ 286 h 716"/>
                <a:gd name="T32" fmla="*/ 461 w 629"/>
                <a:gd name="T33" fmla="*/ 289 h 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29" h="716">
                  <a:moveTo>
                    <a:pt x="167" y="344"/>
                  </a:moveTo>
                  <a:lnTo>
                    <a:pt x="167" y="344"/>
                  </a:lnTo>
                  <a:cubicBezTo>
                    <a:pt x="167" y="460"/>
                    <a:pt x="215" y="652"/>
                    <a:pt x="359" y="652"/>
                  </a:cubicBezTo>
                  <a:cubicBezTo>
                    <a:pt x="410" y="652"/>
                    <a:pt x="447" y="642"/>
                    <a:pt x="478" y="624"/>
                  </a:cubicBezTo>
                  <a:cubicBezTo>
                    <a:pt x="494" y="615"/>
                    <a:pt x="508" y="605"/>
                    <a:pt x="522" y="593"/>
                  </a:cubicBezTo>
                  <a:cubicBezTo>
                    <a:pt x="535" y="582"/>
                    <a:pt x="548" y="569"/>
                    <a:pt x="562" y="556"/>
                  </a:cubicBezTo>
                  <a:lnTo>
                    <a:pt x="610" y="593"/>
                  </a:lnTo>
                  <a:cubicBezTo>
                    <a:pt x="552" y="654"/>
                    <a:pt x="491" y="716"/>
                    <a:pt x="333" y="716"/>
                  </a:cubicBezTo>
                  <a:cubicBezTo>
                    <a:pt x="105" y="716"/>
                    <a:pt x="0" y="533"/>
                    <a:pt x="0" y="352"/>
                  </a:cubicBezTo>
                  <a:cubicBezTo>
                    <a:pt x="0" y="188"/>
                    <a:pt x="130" y="0"/>
                    <a:pt x="322" y="0"/>
                  </a:cubicBezTo>
                  <a:cubicBezTo>
                    <a:pt x="533" y="0"/>
                    <a:pt x="628" y="161"/>
                    <a:pt x="629" y="344"/>
                  </a:cubicBezTo>
                  <a:lnTo>
                    <a:pt x="167" y="344"/>
                  </a:lnTo>
                  <a:close/>
                  <a:moveTo>
                    <a:pt x="461" y="289"/>
                  </a:moveTo>
                  <a:lnTo>
                    <a:pt x="461" y="289"/>
                  </a:lnTo>
                  <a:cubicBezTo>
                    <a:pt x="454" y="152"/>
                    <a:pt x="407" y="54"/>
                    <a:pt x="318" y="54"/>
                  </a:cubicBezTo>
                  <a:cubicBezTo>
                    <a:pt x="219" y="54"/>
                    <a:pt x="170" y="167"/>
                    <a:pt x="166" y="286"/>
                  </a:cubicBezTo>
                  <a:lnTo>
                    <a:pt x="461" y="28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350"/>
            </a:p>
          </p:txBody>
        </p:sp>
        <p:sp>
          <p:nvSpPr>
            <p:cNvPr id="25" name="Freeform 15">
              <a:extLst>
                <a:ext uri="{FF2B5EF4-FFF2-40B4-BE49-F238E27FC236}">
                  <a16:creationId xmlns:a16="http://schemas.microsoft.com/office/drawing/2014/main" id="{F88B5B15-15BE-AE46-ABD5-26998258C416}"/>
                </a:ext>
              </a:extLst>
            </p:cNvPr>
            <p:cNvSpPr>
              <a:spLocks/>
            </p:cNvSpPr>
            <p:nvPr/>
          </p:nvSpPr>
          <p:spPr bwMode="auto">
            <a:xfrm>
              <a:off x="4022" y="2394"/>
              <a:ext cx="313" cy="431"/>
            </a:xfrm>
            <a:custGeom>
              <a:avLst/>
              <a:gdLst>
                <a:gd name="T0" fmla="*/ 228 w 521"/>
                <a:gd name="T1" fmla="*/ 715 h 715"/>
                <a:gd name="T2" fmla="*/ 228 w 521"/>
                <a:gd name="T3" fmla="*/ 715 h 715"/>
                <a:gd name="T4" fmla="*/ 16 w 521"/>
                <a:gd name="T5" fmla="*/ 676 h 715"/>
                <a:gd name="T6" fmla="*/ 9 w 521"/>
                <a:gd name="T7" fmla="*/ 508 h 715"/>
                <a:gd name="T8" fmla="*/ 52 w 521"/>
                <a:gd name="T9" fmla="*/ 508 h 715"/>
                <a:gd name="T10" fmla="*/ 231 w 521"/>
                <a:gd name="T11" fmla="*/ 668 h 715"/>
                <a:gd name="T12" fmla="*/ 371 w 521"/>
                <a:gd name="T13" fmla="*/ 548 h 715"/>
                <a:gd name="T14" fmla="*/ 276 w 521"/>
                <a:gd name="T15" fmla="*/ 433 h 715"/>
                <a:gd name="T16" fmla="*/ 203 w 521"/>
                <a:gd name="T17" fmla="*/ 411 h 715"/>
                <a:gd name="T18" fmla="*/ 0 w 521"/>
                <a:gd name="T19" fmla="*/ 204 h 715"/>
                <a:gd name="T20" fmla="*/ 268 w 521"/>
                <a:gd name="T21" fmla="*/ 0 h 715"/>
                <a:gd name="T22" fmla="*/ 465 w 521"/>
                <a:gd name="T23" fmla="*/ 39 h 715"/>
                <a:gd name="T24" fmla="*/ 473 w 521"/>
                <a:gd name="T25" fmla="*/ 199 h 715"/>
                <a:gd name="T26" fmla="*/ 430 w 521"/>
                <a:gd name="T27" fmla="*/ 199 h 715"/>
                <a:gd name="T28" fmla="*/ 268 w 521"/>
                <a:gd name="T29" fmla="*/ 48 h 715"/>
                <a:gd name="T30" fmla="*/ 149 w 521"/>
                <a:gd name="T31" fmla="*/ 163 h 715"/>
                <a:gd name="T32" fmla="*/ 231 w 521"/>
                <a:gd name="T33" fmla="*/ 269 h 715"/>
                <a:gd name="T34" fmla="*/ 319 w 521"/>
                <a:gd name="T35" fmla="*/ 294 h 715"/>
                <a:gd name="T36" fmla="*/ 521 w 521"/>
                <a:gd name="T37" fmla="*/ 491 h 715"/>
                <a:gd name="T38" fmla="*/ 228 w 521"/>
                <a:gd name="T39" fmla="*/ 715 h 7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21" h="715">
                  <a:moveTo>
                    <a:pt x="228" y="715"/>
                  </a:moveTo>
                  <a:lnTo>
                    <a:pt x="228" y="715"/>
                  </a:lnTo>
                  <a:cubicBezTo>
                    <a:pt x="154" y="715"/>
                    <a:pt x="84" y="701"/>
                    <a:pt x="16" y="676"/>
                  </a:cubicBezTo>
                  <a:lnTo>
                    <a:pt x="9" y="508"/>
                  </a:lnTo>
                  <a:lnTo>
                    <a:pt x="52" y="508"/>
                  </a:lnTo>
                  <a:cubicBezTo>
                    <a:pt x="52" y="601"/>
                    <a:pt x="111" y="668"/>
                    <a:pt x="231" y="668"/>
                  </a:cubicBezTo>
                  <a:cubicBezTo>
                    <a:pt x="313" y="668"/>
                    <a:pt x="371" y="619"/>
                    <a:pt x="371" y="548"/>
                  </a:cubicBezTo>
                  <a:cubicBezTo>
                    <a:pt x="371" y="483"/>
                    <a:pt x="324" y="448"/>
                    <a:pt x="276" y="433"/>
                  </a:cubicBezTo>
                  <a:lnTo>
                    <a:pt x="203" y="411"/>
                  </a:lnTo>
                  <a:cubicBezTo>
                    <a:pt x="90" y="379"/>
                    <a:pt x="0" y="340"/>
                    <a:pt x="0" y="204"/>
                  </a:cubicBezTo>
                  <a:cubicBezTo>
                    <a:pt x="0" y="84"/>
                    <a:pt x="129" y="0"/>
                    <a:pt x="268" y="0"/>
                  </a:cubicBezTo>
                  <a:cubicBezTo>
                    <a:pt x="376" y="0"/>
                    <a:pt x="438" y="27"/>
                    <a:pt x="465" y="39"/>
                  </a:cubicBezTo>
                  <a:lnTo>
                    <a:pt x="473" y="199"/>
                  </a:lnTo>
                  <a:lnTo>
                    <a:pt x="430" y="199"/>
                  </a:lnTo>
                  <a:cubicBezTo>
                    <a:pt x="429" y="101"/>
                    <a:pt x="356" y="48"/>
                    <a:pt x="268" y="48"/>
                  </a:cubicBezTo>
                  <a:cubicBezTo>
                    <a:pt x="200" y="48"/>
                    <a:pt x="149" y="98"/>
                    <a:pt x="149" y="163"/>
                  </a:cubicBezTo>
                  <a:cubicBezTo>
                    <a:pt x="149" y="217"/>
                    <a:pt x="177" y="252"/>
                    <a:pt x="231" y="269"/>
                  </a:cubicBezTo>
                  <a:lnTo>
                    <a:pt x="319" y="294"/>
                  </a:lnTo>
                  <a:cubicBezTo>
                    <a:pt x="418" y="324"/>
                    <a:pt x="521" y="364"/>
                    <a:pt x="521" y="491"/>
                  </a:cubicBezTo>
                  <a:cubicBezTo>
                    <a:pt x="521" y="625"/>
                    <a:pt x="412" y="715"/>
                    <a:pt x="228" y="71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350"/>
            </a:p>
          </p:txBody>
        </p:sp>
        <p:sp>
          <p:nvSpPr>
            <p:cNvPr id="26" name="Freeform 16">
              <a:extLst>
                <a:ext uri="{FF2B5EF4-FFF2-40B4-BE49-F238E27FC236}">
                  <a16:creationId xmlns:a16="http://schemas.microsoft.com/office/drawing/2014/main" id="{D1FCA0EF-1458-F74D-B26E-27776A4E5BB8}"/>
                </a:ext>
              </a:extLst>
            </p:cNvPr>
            <p:cNvSpPr>
              <a:spLocks/>
            </p:cNvSpPr>
            <p:nvPr/>
          </p:nvSpPr>
          <p:spPr bwMode="auto">
            <a:xfrm>
              <a:off x="4386" y="2247"/>
              <a:ext cx="205" cy="581"/>
            </a:xfrm>
            <a:custGeom>
              <a:avLst/>
              <a:gdLst>
                <a:gd name="T0" fmla="*/ 340 w 340"/>
                <a:gd name="T1" fmla="*/ 885 h 964"/>
                <a:gd name="T2" fmla="*/ 340 w 340"/>
                <a:gd name="T3" fmla="*/ 885 h 964"/>
                <a:gd name="T4" fmla="*/ 300 w 340"/>
                <a:gd name="T5" fmla="*/ 917 h 964"/>
                <a:gd name="T6" fmla="*/ 262 w 340"/>
                <a:gd name="T7" fmla="*/ 943 h 964"/>
                <a:gd name="T8" fmla="*/ 166 w 340"/>
                <a:gd name="T9" fmla="*/ 964 h 964"/>
                <a:gd name="T10" fmla="*/ 0 w 340"/>
                <a:gd name="T11" fmla="*/ 814 h 964"/>
                <a:gd name="T12" fmla="*/ 0 w 340"/>
                <a:gd name="T13" fmla="*/ 161 h 964"/>
                <a:gd name="T14" fmla="*/ 161 w 340"/>
                <a:gd name="T15" fmla="*/ 0 h 964"/>
                <a:gd name="T16" fmla="*/ 161 w 340"/>
                <a:gd name="T17" fmla="*/ 276 h 964"/>
                <a:gd name="T18" fmla="*/ 309 w 340"/>
                <a:gd name="T19" fmla="*/ 276 h 964"/>
                <a:gd name="T20" fmla="*/ 309 w 340"/>
                <a:gd name="T21" fmla="*/ 335 h 964"/>
                <a:gd name="T22" fmla="*/ 161 w 340"/>
                <a:gd name="T23" fmla="*/ 335 h 964"/>
                <a:gd name="T24" fmla="*/ 161 w 340"/>
                <a:gd name="T25" fmla="*/ 812 h 964"/>
                <a:gd name="T26" fmla="*/ 214 w 340"/>
                <a:gd name="T27" fmla="*/ 904 h 964"/>
                <a:gd name="T28" fmla="*/ 262 w 340"/>
                <a:gd name="T29" fmla="*/ 883 h 964"/>
                <a:gd name="T30" fmla="*/ 301 w 340"/>
                <a:gd name="T31" fmla="*/ 850 h 964"/>
                <a:gd name="T32" fmla="*/ 340 w 340"/>
                <a:gd name="T33" fmla="*/ 885 h 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0" h="964">
                  <a:moveTo>
                    <a:pt x="340" y="885"/>
                  </a:moveTo>
                  <a:lnTo>
                    <a:pt x="340" y="885"/>
                  </a:lnTo>
                  <a:cubicBezTo>
                    <a:pt x="325" y="897"/>
                    <a:pt x="312" y="908"/>
                    <a:pt x="300" y="917"/>
                  </a:cubicBezTo>
                  <a:cubicBezTo>
                    <a:pt x="287" y="927"/>
                    <a:pt x="274" y="936"/>
                    <a:pt x="262" y="943"/>
                  </a:cubicBezTo>
                  <a:cubicBezTo>
                    <a:pt x="236" y="957"/>
                    <a:pt x="208" y="964"/>
                    <a:pt x="166" y="964"/>
                  </a:cubicBezTo>
                  <a:cubicBezTo>
                    <a:pt x="64" y="964"/>
                    <a:pt x="0" y="922"/>
                    <a:pt x="0" y="814"/>
                  </a:cubicBezTo>
                  <a:lnTo>
                    <a:pt x="0" y="161"/>
                  </a:lnTo>
                  <a:lnTo>
                    <a:pt x="161" y="0"/>
                  </a:lnTo>
                  <a:lnTo>
                    <a:pt x="161" y="276"/>
                  </a:lnTo>
                  <a:lnTo>
                    <a:pt x="309" y="276"/>
                  </a:lnTo>
                  <a:lnTo>
                    <a:pt x="309" y="335"/>
                  </a:lnTo>
                  <a:lnTo>
                    <a:pt x="161" y="335"/>
                  </a:lnTo>
                  <a:lnTo>
                    <a:pt x="161" y="812"/>
                  </a:lnTo>
                  <a:cubicBezTo>
                    <a:pt x="161" y="873"/>
                    <a:pt x="173" y="904"/>
                    <a:pt x="214" y="904"/>
                  </a:cubicBezTo>
                  <a:cubicBezTo>
                    <a:pt x="230" y="904"/>
                    <a:pt x="247" y="894"/>
                    <a:pt x="262" y="883"/>
                  </a:cubicBezTo>
                  <a:cubicBezTo>
                    <a:pt x="277" y="872"/>
                    <a:pt x="290" y="859"/>
                    <a:pt x="301" y="850"/>
                  </a:cubicBezTo>
                  <a:lnTo>
                    <a:pt x="340" y="88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350"/>
            </a:p>
          </p:txBody>
        </p:sp>
        <p:sp>
          <p:nvSpPr>
            <p:cNvPr id="27" name="Freeform 17">
              <a:extLst>
                <a:ext uri="{FF2B5EF4-FFF2-40B4-BE49-F238E27FC236}">
                  <a16:creationId xmlns:a16="http://schemas.microsoft.com/office/drawing/2014/main" id="{1DCA1F8B-BCC5-C144-B10F-E82C88531F96}"/>
                </a:ext>
              </a:extLst>
            </p:cNvPr>
            <p:cNvSpPr>
              <a:spLocks/>
            </p:cNvSpPr>
            <p:nvPr/>
          </p:nvSpPr>
          <p:spPr bwMode="auto">
            <a:xfrm>
              <a:off x="4614" y="2394"/>
              <a:ext cx="693" cy="425"/>
            </a:xfrm>
            <a:custGeom>
              <a:avLst/>
              <a:gdLst>
                <a:gd name="T0" fmla="*/ 1153 w 1153"/>
                <a:gd name="T1" fmla="*/ 705 h 705"/>
                <a:gd name="T2" fmla="*/ 1153 w 1153"/>
                <a:gd name="T3" fmla="*/ 705 h 705"/>
                <a:gd name="T4" fmla="*/ 883 w 1153"/>
                <a:gd name="T5" fmla="*/ 705 h 705"/>
                <a:gd name="T6" fmla="*/ 888 w 1153"/>
                <a:gd name="T7" fmla="*/ 518 h 705"/>
                <a:gd name="T8" fmla="*/ 888 w 1153"/>
                <a:gd name="T9" fmla="*/ 246 h 705"/>
                <a:gd name="T10" fmla="*/ 794 w 1153"/>
                <a:gd name="T11" fmla="*/ 86 h 705"/>
                <a:gd name="T12" fmla="*/ 660 w 1153"/>
                <a:gd name="T13" fmla="*/ 234 h 705"/>
                <a:gd name="T14" fmla="*/ 660 w 1153"/>
                <a:gd name="T15" fmla="*/ 573 h 705"/>
                <a:gd name="T16" fmla="*/ 727 w 1153"/>
                <a:gd name="T17" fmla="*/ 658 h 705"/>
                <a:gd name="T18" fmla="*/ 764 w 1153"/>
                <a:gd name="T19" fmla="*/ 662 h 705"/>
                <a:gd name="T20" fmla="*/ 764 w 1153"/>
                <a:gd name="T21" fmla="*/ 705 h 705"/>
                <a:gd name="T22" fmla="*/ 411 w 1153"/>
                <a:gd name="T23" fmla="*/ 705 h 705"/>
                <a:gd name="T24" fmla="*/ 411 w 1153"/>
                <a:gd name="T25" fmla="*/ 662 h 705"/>
                <a:gd name="T26" fmla="*/ 442 w 1153"/>
                <a:gd name="T27" fmla="*/ 658 h 705"/>
                <a:gd name="T28" fmla="*/ 499 w 1153"/>
                <a:gd name="T29" fmla="*/ 573 h 705"/>
                <a:gd name="T30" fmla="*/ 499 w 1153"/>
                <a:gd name="T31" fmla="*/ 246 h 705"/>
                <a:gd name="T32" fmla="*/ 400 w 1153"/>
                <a:gd name="T33" fmla="*/ 86 h 705"/>
                <a:gd name="T34" fmla="*/ 265 w 1153"/>
                <a:gd name="T35" fmla="*/ 268 h 705"/>
                <a:gd name="T36" fmla="*/ 265 w 1153"/>
                <a:gd name="T37" fmla="*/ 573 h 705"/>
                <a:gd name="T38" fmla="*/ 322 w 1153"/>
                <a:gd name="T39" fmla="*/ 658 h 705"/>
                <a:gd name="T40" fmla="*/ 352 w 1153"/>
                <a:gd name="T41" fmla="*/ 662 h 705"/>
                <a:gd name="T42" fmla="*/ 352 w 1153"/>
                <a:gd name="T43" fmla="*/ 705 h 705"/>
                <a:gd name="T44" fmla="*/ 0 w 1153"/>
                <a:gd name="T45" fmla="*/ 705 h 705"/>
                <a:gd name="T46" fmla="*/ 0 w 1153"/>
                <a:gd name="T47" fmla="*/ 662 h 705"/>
                <a:gd name="T48" fmla="*/ 36 w 1153"/>
                <a:gd name="T49" fmla="*/ 658 h 705"/>
                <a:gd name="T50" fmla="*/ 104 w 1153"/>
                <a:gd name="T51" fmla="*/ 573 h 705"/>
                <a:gd name="T52" fmla="*/ 104 w 1153"/>
                <a:gd name="T53" fmla="*/ 134 h 705"/>
                <a:gd name="T54" fmla="*/ 55 w 1153"/>
                <a:gd name="T55" fmla="*/ 81 h 705"/>
                <a:gd name="T56" fmla="*/ 0 w 1153"/>
                <a:gd name="T57" fmla="*/ 77 h 705"/>
                <a:gd name="T58" fmla="*/ 0 w 1153"/>
                <a:gd name="T59" fmla="*/ 34 h 705"/>
                <a:gd name="T60" fmla="*/ 250 w 1153"/>
                <a:gd name="T61" fmla="*/ 4 h 705"/>
                <a:gd name="T62" fmla="*/ 259 w 1153"/>
                <a:gd name="T63" fmla="*/ 134 h 705"/>
                <a:gd name="T64" fmla="*/ 263 w 1153"/>
                <a:gd name="T65" fmla="*/ 127 h 705"/>
                <a:gd name="T66" fmla="*/ 453 w 1153"/>
                <a:gd name="T67" fmla="*/ 0 h 705"/>
                <a:gd name="T68" fmla="*/ 651 w 1153"/>
                <a:gd name="T69" fmla="*/ 125 h 705"/>
                <a:gd name="T70" fmla="*/ 652 w 1153"/>
                <a:gd name="T71" fmla="*/ 130 h 705"/>
                <a:gd name="T72" fmla="*/ 655 w 1153"/>
                <a:gd name="T73" fmla="*/ 126 h 705"/>
                <a:gd name="T74" fmla="*/ 847 w 1153"/>
                <a:gd name="T75" fmla="*/ 0 h 705"/>
                <a:gd name="T76" fmla="*/ 1049 w 1153"/>
                <a:gd name="T77" fmla="*/ 189 h 705"/>
                <a:gd name="T78" fmla="*/ 1049 w 1153"/>
                <a:gd name="T79" fmla="*/ 573 h 705"/>
                <a:gd name="T80" fmla="*/ 1117 w 1153"/>
                <a:gd name="T81" fmla="*/ 658 h 705"/>
                <a:gd name="T82" fmla="*/ 1153 w 1153"/>
                <a:gd name="T83" fmla="*/ 662 h 705"/>
                <a:gd name="T84" fmla="*/ 1153 w 1153"/>
                <a:gd name="T85" fmla="*/ 705 h 7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153" h="705">
                  <a:moveTo>
                    <a:pt x="1153" y="705"/>
                  </a:moveTo>
                  <a:lnTo>
                    <a:pt x="1153" y="705"/>
                  </a:lnTo>
                  <a:cubicBezTo>
                    <a:pt x="1135" y="705"/>
                    <a:pt x="901" y="705"/>
                    <a:pt x="883" y="705"/>
                  </a:cubicBezTo>
                  <a:cubicBezTo>
                    <a:pt x="887" y="636"/>
                    <a:pt x="888" y="560"/>
                    <a:pt x="888" y="518"/>
                  </a:cubicBezTo>
                  <a:lnTo>
                    <a:pt x="888" y="246"/>
                  </a:lnTo>
                  <a:cubicBezTo>
                    <a:pt x="888" y="148"/>
                    <a:pt x="868" y="86"/>
                    <a:pt x="794" y="86"/>
                  </a:cubicBezTo>
                  <a:cubicBezTo>
                    <a:pt x="733" y="86"/>
                    <a:pt x="660" y="149"/>
                    <a:pt x="660" y="234"/>
                  </a:cubicBezTo>
                  <a:lnTo>
                    <a:pt x="660" y="573"/>
                  </a:lnTo>
                  <a:cubicBezTo>
                    <a:pt x="660" y="643"/>
                    <a:pt x="674" y="654"/>
                    <a:pt x="727" y="658"/>
                  </a:cubicBezTo>
                  <a:lnTo>
                    <a:pt x="764" y="662"/>
                  </a:lnTo>
                  <a:lnTo>
                    <a:pt x="764" y="705"/>
                  </a:lnTo>
                  <a:cubicBezTo>
                    <a:pt x="738" y="704"/>
                    <a:pt x="464" y="704"/>
                    <a:pt x="411" y="705"/>
                  </a:cubicBezTo>
                  <a:lnTo>
                    <a:pt x="411" y="662"/>
                  </a:lnTo>
                  <a:lnTo>
                    <a:pt x="442" y="658"/>
                  </a:lnTo>
                  <a:cubicBezTo>
                    <a:pt x="486" y="654"/>
                    <a:pt x="499" y="643"/>
                    <a:pt x="499" y="573"/>
                  </a:cubicBezTo>
                  <a:lnTo>
                    <a:pt x="499" y="246"/>
                  </a:lnTo>
                  <a:cubicBezTo>
                    <a:pt x="499" y="148"/>
                    <a:pt x="473" y="86"/>
                    <a:pt x="400" y="86"/>
                  </a:cubicBezTo>
                  <a:cubicBezTo>
                    <a:pt x="328" y="86"/>
                    <a:pt x="265" y="169"/>
                    <a:pt x="265" y="268"/>
                  </a:cubicBezTo>
                  <a:lnTo>
                    <a:pt x="265" y="573"/>
                  </a:lnTo>
                  <a:cubicBezTo>
                    <a:pt x="265" y="643"/>
                    <a:pt x="275" y="654"/>
                    <a:pt x="322" y="658"/>
                  </a:cubicBezTo>
                  <a:lnTo>
                    <a:pt x="352" y="662"/>
                  </a:lnTo>
                  <a:lnTo>
                    <a:pt x="352" y="705"/>
                  </a:lnTo>
                  <a:cubicBezTo>
                    <a:pt x="327" y="704"/>
                    <a:pt x="53" y="704"/>
                    <a:pt x="0" y="705"/>
                  </a:cubicBezTo>
                  <a:lnTo>
                    <a:pt x="0" y="662"/>
                  </a:lnTo>
                  <a:lnTo>
                    <a:pt x="36" y="658"/>
                  </a:lnTo>
                  <a:cubicBezTo>
                    <a:pt x="89" y="654"/>
                    <a:pt x="104" y="644"/>
                    <a:pt x="104" y="573"/>
                  </a:cubicBezTo>
                  <a:lnTo>
                    <a:pt x="104" y="134"/>
                  </a:lnTo>
                  <a:cubicBezTo>
                    <a:pt x="104" y="96"/>
                    <a:pt x="90" y="86"/>
                    <a:pt x="55" y="81"/>
                  </a:cubicBezTo>
                  <a:cubicBezTo>
                    <a:pt x="55" y="81"/>
                    <a:pt x="21" y="78"/>
                    <a:pt x="0" y="77"/>
                  </a:cubicBezTo>
                  <a:lnTo>
                    <a:pt x="0" y="34"/>
                  </a:lnTo>
                  <a:cubicBezTo>
                    <a:pt x="98" y="27"/>
                    <a:pt x="224" y="11"/>
                    <a:pt x="250" y="4"/>
                  </a:cubicBezTo>
                  <a:lnTo>
                    <a:pt x="259" y="134"/>
                  </a:lnTo>
                  <a:lnTo>
                    <a:pt x="263" y="127"/>
                  </a:lnTo>
                  <a:cubicBezTo>
                    <a:pt x="288" y="82"/>
                    <a:pt x="337" y="0"/>
                    <a:pt x="453" y="0"/>
                  </a:cubicBezTo>
                  <a:cubicBezTo>
                    <a:pt x="567" y="0"/>
                    <a:pt x="629" y="60"/>
                    <a:pt x="651" y="125"/>
                  </a:cubicBezTo>
                  <a:lnTo>
                    <a:pt x="652" y="130"/>
                  </a:lnTo>
                  <a:lnTo>
                    <a:pt x="655" y="126"/>
                  </a:lnTo>
                  <a:cubicBezTo>
                    <a:pt x="681" y="81"/>
                    <a:pt x="730" y="0"/>
                    <a:pt x="847" y="0"/>
                  </a:cubicBezTo>
                  <a:cubicBezTo>
                    <a:pt x="1000" y="0"/>
                    <a:pt x="1049" y="104"/>
                    <a:pt x="1049" y="189"/>
                  </a:cubicBezTo>
                  <a:lnTo>
                    <a:pt x="1049" y="573"/>
                  </a:lnTo>
                  <a:cubicBezTo>
                    <a:pt x="1049" y="643"/>
                    <a:pt x="1064" y="654"/>
                    <a:pt x="1117" y="658"/>
                  </a:cubicBezTo>
                  <a:lnTo>
                    <a:pt x="1153" y="662"/>
                  </a:lnTo>
                  <a:lnTo>
                    <a:pt x="1153" y="70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350"/>
            </a:p>
          </p:txBody>
        </p:sp>
        <p:sp>
          <p:nvSpPr>
            <p:cNvPr id="28" name="Freeform 18">
              <a:extLst>
                <a:ext uri="{FF2B5EF4-FFF2-40B4-BE49-F238E27FC236}">
                  <a16:creationId xmlns:a16="http://schemas.microsoft.com/office/drawing/2014/main" id="{B98A0C71-0B93-D840-89F1-F398CDF31542}"/>
                </a:ext>
              </a:extLst>
            </p:cNvPr>
            <p:cNvSpPr>
              <a:spLocks noEditPoints="1"/>
            </p:cNvSpPr>
            <p:nvPr/>
          </p:nvSpPr>
          <p:spPr bwMode="auto">
            <a:xfrm>
              <a:off x="5309" y="2394"/>
              <a:ext cx="378" cy="431"/>
            </a:xfrm>
            <a:custGeom>
              <a:avLst/>
              <a:gdLst>
                <a:gd name="T0" fmla="*/ 167 w 629"/>
                <a:gd name="T1" fmla="*/ 344 h 716"/>
                <a:gd name="T2" fmla="*/ 167 w 629"/>
                <a:gd name="T3" fmla="*/ 344 h 716"/>
                <a:gd name="T4" fmla="*/ 358 w 629"/>
                <a:gd name="T5" fmla="*/ 652 h 716"/>
                <a:gd name="T6" fmla="*/ 478 w 629"/>
                <a:gd name="T7" fmla="*/ 624 h 716"/>
                <a:gd name="T8" fmla="*/ 521 w 629"/>
                <a:gd name="T9" fmla="*/ 593 h 716"/>
                <a:gd name="T10" fmla="*/ 562 w 629"/>
                <a:gd name="T11" fmla="*/ 556 h 716"/>
                <a:gd name="T12" fmla="*/ 610 w 629"/>
                <a:gd name="T13" fmla="*/ 593 h 716"/>
                <a:gd name="T14" fmla="*/ 333 w 629"/>
                <a:gd name="T15" fmla="*/ 716 h 716"/>
                <a:gd name="T16" fmla="*/ 0 w 629"/>
                <a:gd name="T17" fmla="*/ 352 h 716"/>
                <a:gd name="T18" fmla="*/ 322 w 629"/>
                <a:gd name="T19" fmla="*/ 0 h 716"/>
                <a:gd name="T20" fmla="*/ 629 w 629"/>
                <a:gd name="T21" fmla="*/ 344 h 716"/>
                <a:gd name="T22" fmla="*/ 167 w 629"/>
                <a:gd name="T23" fmla="*/ 344 h 716"/>
                <a:gd name="T24" fmla="*/ 460 w 629"/>
                <a:gd name="T25" fmla="*/ 289 h 716"/>
                <a:gd name="T26" fmla="*/ 460 w 629"/>
                <a:gd name="T27" fmla="*/ 289 h 716"/>
                <a:gd name="T28" fmla="*/ 318 w 629"/>
                <a:gd name="T29" fmla="*/ 54 h 716"/>
                <a:gd name="T30" fmla="*/ 166 w 629"/>
                <a:gd name="T31" fmla="*/ 286 h 716"/>
                <a:gd name="T32" fmla="*/ 460 w 629"/>
                <a:gd name="T33" fmla="*/ 289 h 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29" h="716">
                  <a:moveTo>
                    <a:pt x="167" y="344"/>
                  </a:moveTo>
                  <a:lnTo>
                    <a:pt x="167" y="344"/>
                  </a:lnTo>
                  <a:cubicBezTo>
                    <a:pt x="167" y="460"/>
                    <a:pt x="214" y="652"/>
                    <a:pt x="358" y="652"/>
                  </a:cubicBezTo>
                  <a:cubicBezTo>
                    <a:pt x="410" y="652"/>
                    <a:pt x="447" y="642"/>
                    <a:pt x="478" y="624"/>
                  </a:cubicBezTo>
                  <a:cubicBezTo>
                    <a:pt x="493" y="615"/>
                    <a:pt x="508" y="605"/>
                    <a:pt x="521" y="593"/>
                  </a:cubicBezTo>
                  <a:cubicBezTo>
                    <a:pt x="535" y="582"/>
                    <a:pt x="548" y="569"/>
                    <a:pt x="562" y="556"/>
                  </a:cubicBezTo>
                  <a:lnTo>
                    <a:pt x="610" y="593"/>
                  </a:lnTo>
                  <a:cubicBezTo>
                    <a:pt x="552" y="654"/>
                    <a:pt x="491" y="716"/>
                    <a:pt x="333" y="716"/>
                  </a:cubicBezTo>
                  <a:cubicBezTo>
                    <a:pt x="104" y="716"/>
                    <a:pt x="0" y="533"/>
                    <a:pt x="0" y="352"/>
                  </a:cubicBezTo>
                  <a:cubicBezTo>
                    <a:pt x="0" y="188"/>
                    <a:pt x="130" y="0"/>
                    <a:pt x="322" y="0"/>
                  </a:cubicBezTo>
                  <a:cubicBezTo>
                    <a:pt x="533" y="0"/>
                    <a:pt x="628" y="161"/>
                    <a:pt x="629" y="344"/>
                  </a:cubicBezTo>
                  <a:lnTo>
                    <a:pt x="167" y="344"/>
                  </a:lnTo>
                  <a:close/>
                  <a:moveTo>
                    <a:pt x="460" y="289"/>
                  </a:moveTo>
                  <a:lnTo>
                    <a:pt x="460" y="289"/>
                  </a:lnTo>
                  <a:cubicBezTo>
                    <a:pt x="453" y="152"/>
                    <a:pt x="407" y="54"/>
                    <a:pt x="318" y="54"/>
                  </a:cubicBezTo>
                  <a:cubicBezTo>
                    <a:pt x="219" y="54"/>
                    <a:pt x="170" y="167"/>
                    <a:pt x="166" y="286"/>
                  </a:cubicBezTo>
                  <a:lnTo>
                    <a:pt x="460" y="28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350"/>
            </a:p>
          </p:txBody>
        </p:sp>
        <p:sp>
          <p:nvSpPr>
            <p:cNvPr id="29" name="Freeform 19">
              <a:extLst>
                <a:ext uri="{FF2B5EF4-FFF2-40B4-BE49-F238E27FC236}">
                  <a16:creationId xmlns:a16="http://schemas.microsoft.com/office/drawing/2014/main" id="{45E92711-FBDF-114D-B142-26327C8DED36}"/>
                </a:ext>
              </a:extLst>
            </p:cNvPr>
            <p:cNvSpPr>
              <a:spLocks/>
            </p:cNvSpPr>
            <p:nvPr/>
          </p:nvSpPr>
          <p:spPr bwMode="auto">
            <a:xfrm>
              <a:off x="5703" y="2394"/>
              <a:ext cx="458" cy="425"/>
            </a:xfrm>
            <a:custGeom>
              <a:avLst/>
              <a:gdLst>
                <a:gd name="T0" fmla="*/ 763 w 763"/>
                <a:gd name="T1" fmla="*/ 705 h 705"/>
                <a:gd name="T2" fmla="*/ 763 w 763"/>
                <a:gd name="T3" fmla="*/ 705 h 705"/>
                <a:gd name="T4" fmla="*/ 493 w 763"/>
                <a:gd name="T5" fmla="*/ 705 h 705"/>
                <a:gd name="T6" fmla="*/ 498 w 763"/>
                <a:gd name="T7" fmla="*/ 518 h 705"/>
                <a:gd name="T8" fmla="*/ 498 w 763"/>
                <a:gd name="T9" fmla="*/ 246 h 705"/>
                <a:gd name="T10" fmla="*/ 403 w 763"/>
                <a:gd name="T11" fmla="*/ 86 h 705"/>
                <a:gd name="T12" fmla="*/ 265 w 763"/>
                <a:gd name="T13" fmla="*/ 268 h 705"/>
                <a:gd name="T14" fmla="*/ 265 w 763"/>
                <a:gd name="T15" fmla="*/ 573 h 705"/>
                <a:gd name="T16" fmla="*/ 332 w 763"/>
                <a:gd name="T17" fmla="*/ 658 h 705"/>
                <a:gd name="T18" fmla="*/ 368 w 763"/>
                <a:gd name="T19" fmla="*/ 662 h 705"/>
                <a:gd name="T20" fmla="*/ 368 w 763"/>
                <a:gd name="T21" fmla="*/ 705 h 705"/>
                <a:gd name="T22" fmla="*/ 0 w 763"/>
                <a:gd name="T23" fmla="*/ 705 h 705"/>
                <a:gd name="T24" fmla="*/ 0 w 763"/>
                <a:gd name="T25" fmla="*/ 662 h 705"/>
                <a:gd name="T26" fmla="*/ 36 w 763"/>
                <a:gd name="T27" fmla="*/ 658 h 705"/>
                <a:gd name="T28" fmla="*/ 103 w 763"/>
                <a:gd name="T29" fmla="*/ 573 h 705"/>
                <a:gd name="T30" fmla="*/ 103 w 763"/>
                <a:gd name="T31" fmla="*/ 134 h 705"/>
                <a:gd name="T32" fmla="*/ 55 w 763"/>
                <a:gd name="T33" fmla="*/ 81 h 705"/>
                <a:gd name="T34" fmla="*/ 0 w 763"/>
                <a:gd name="T35" fmla="*/ 77 h 705"/>
                <a:gd name="T36" fmla="*/ 0 w 763"/>
                <a:gd name="T37" fmla="*/ 34 h 705"/>
                <a:gd name="T38" fmla="*/ 250 w 763"/>
                <a:gd name="T39" fmla="*/ 4 h 705"/>
                <a:gd name="T40" fmla="*/ 258 w 763"/>
                <a:gd name="T41" fmla="*/ 134 h 705"/>
                <a:gd name="T42" fmla="*/ 262 w 763"/>
                <a:gd name="T43" fmla="*/ 127 h 705"/>
                <a:gd name="T44" fmla="*/ 456 w 763"/>
                <a:gd name="T45" fmla="*/ 0 h 705"/>
                <a:gd name="T46" fmla="*/ 660 w 763"/>
                <a:gd name="T47" fmla="*/ 189 h 705"/>
                <a:gd name="T48" fmla="*/ 660 w 763"/>
                <a:gd name="T49" fmla="*/ 573 h 705"/>
                <a:gd name="T50" fmla="*/ 727 w 763"/>
                <a:gd name="T51" fmla="*/ 658 h 705"/>
                <a:gd name="T52" fmla="*/ 763 w 763"/>
                <a:gd name="T53" fmla="*/ 662 h 705"/>
                <a:gd name="T54" fmla="*/ 763 w 763"/>
                <a:gd name="T55" fmla="*/ 705 h 7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63" h="705">
                  <a:moveTo>
                    <a:pt x="763" y="705"/>
                  </a:moveTo>
                  <a:lnTo>
                    <a:pt x="763" y="705"/>
                  </a:lnTo>
                  <a:cubicBezTo>
                    <a:pt x="745" y="705"/>
                    <a:pt x="511" y="705"/>
                    <a:pt x="493" y="705"/>
                  </a:cubicBezTo>
                  <a:cubicBezTo>
                    <a:pt x="497" y="636"/>
                    <a:pt x="498" y="560"/>
                    <a:pt x="498" y="518"/>
                  </a:cubicBezTo>
                  <a:lnTo>
                    <a:pt x="498" y="246"/>
                  </a:lnTo>
                  <a:cubicBezTo>
                    <a:pt x="498" y="148"/>
                    <a:pt x="476" y="86"/>
                    <a:pt x="403" y="86"/>
                  </a:cubicBezTo>
                  <a:cubicBezTo>
                    <a:pt x="332" y="86"/>
                    <a:pt x="265" y="169"/>
                    <a:pt x="265" y="268"/>
                  </a:cubicBezTo>
                  <a:lnTo>
                    <a:pt x="265" y="573"/>
                  </a:lnTo>
                  <a:cubicBezTo>
                    <a:pt x="265" y="643"/>
                    <a:pt x="279" y="654"/>
                    <a:pt x="332" y="658"/>
                  </a:cubicBezTo>
                  <a:lnTo>
                    <a:pt x="368" y="662"/>
                  </a:lnTo>
                  <a:lnTo>
                    <a:pt x="368" y="705"/>
                  </a:lnTo>
                  <a:cubicBezTo>
                    <a:pt x="343" y="704"/>
                    <a:pt x="53" y="704"/>
                    <a:pt x="0" y="705"/>
                  </a:cubicBezTo>
                  <a:lnTo>
                    <a:pt x="0" y="662"/>
                  </a:lnTo>
                  <a:lnTo>
                    <a:pt x="36" y="658"/>
                  </a:lnTo>
                  <a:cubicBezTo>
                    <a:pt x="89" y="654"/>
                    <a:pt x="103" y="644"/>
                    <a:pt x="103" y="573"/>
                  </a:cubicBezTo>
                  <a:lnTo>
                    <a:pt x="103" y="134"/>
                  </a:lnTo>
                  <a:cubicBezTo>
                    <a:pt x="103" y="96"/>
                    <a:pt x="90" y="86"/>
                    <a:pt x="55" y="81"/>
                  </a:cubicBezTo>
                  <a:cubicBezTo>
                    <a:pt x="55" y="81"/>
                    <a:pt x="21" y="78"/>
                    <a:pt x="0" y="77"/>
                  </a:cubicBezTo>
                  <a:lnTo>
                    <a:pt x="0" y="34"/>
                  </a:lnTo>
                  <a:cubicBezTo>
                    <a:pt x="97" y="27"/>
                    <a:pt x="224" y="11"/>
                    <a:pt x="250" y="4"/>
                  </a:cubicBezTo>
                  <a:lnTo>
                    <a:pt x="258" y="134"/>
                  </a:lnTo>
                  <a:lnTo>
                    <a:pt x="262" y="127"/>
                  </a:lnTo>
                  <a:cubicBezTo>
                    <a:pt x="288" y="82"/>
                    <a:pt x="339" y="0"/>
                    <a:pt x="456" y="0"/>
                  </a:cubicBezTo>
                  <a:cubicBezTo>
                    <a:pt x="609" y="0"/>
                    <a:pt x="660" y="104"/>
                    <a:pt x="660" y="189"/>
                  </a:cubicBezTo>
                  <a:lnTo>
                    <a:pt x="660" y="573"/>
                  </a:lnTo>
                  <a:cubicBezTo>
                    <a:pt x="660" y="643"/>
                    <a:pt x="674" y="654"/>
                    <a:pt x="727" y="658"/>
                  </a:cubicBezTo>
                  <a:lnTo>
                    <a:pt x="763" y="662"/>
                  </a:lnTo>
                  <a:lnTo>
                    <a:pt x="763" y="70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350"/>
            </a:p>
          </p:txBody>
        </p:sp>
        <p:sp>
          <p:nvSpPr>
            <p:cNvPr id="30" name="Freeform 20">
              <a:extLst>
                <a:ext uri="{FF2B5EF4-FFF2-40B4-BE49-F238E27FC236}">
                  <a16:creationId xmlns:a16="http://schemas.microsoft.com/office/drawing/2014/main" id="{77C03A80-1892-8545-855A-E12316D49E4F}"/>
                </a:ext>
              </a:extLst>
            </p:cNvPr>
            <p:cNvSpPr>
              <a:spLocks/>
            </p:cNvSpPr>
            <p:nvPr/>
          </p:nvSpPr>
          <p:spPr bwMode="auto">
            <a:xfrm>
              <a:off x="6420" y="2394"/>
              <a:ext cx="313" cy="431"/>
            </a:xfrm>
            <a:custGeom>
              <a:avLst/>
              <a:gdLst>
                <a:gd name="T0" fmla="*/ 227 w 520"/>
                <a:gd name="T1" fmla="*/ 715 h 715"/>
                <a:gd name="T2" fmla="*/ 227 w 520"/>
                <a:gd name="T3" fmla="*/ 715 h 715"/>
                <a:gd name="T4" fmla="*/ 16 w 520"/>
                <a:gd name="T5" fmla="*/ 676 h 715"/>
                <a:gd name="T6" fmla="*/ 8 w 520"/>
                <a:gd name="T7" fmla="*/ 508 h 715"/>
                <a:gd name="T8" fmla="*/ 51 w 520"/>
                <a:gd name="T9" fmla="*/ 508 h 715"/>
                <a:gd name="T10" fmla="*/ 230 w 520"/>
                <a:gd name="T11" fmla="*/ 668 h 715"/>
                <a:gd name="T12" fmla="*/ 370 w 520"/>
                <a:gd name="T13" fmla="*/ 548 h 715"/>
                <a:gd name="T14" fmla="*/ 276 w 520"/>
                <a:gd name="T15" fmla="*/ 433 h 715"/>
                <a:gd name="T16" fmla="*/ 202 w 520"/>
                <a:gd name="T17" fmla="*/ 411 h 715"/>
                <a:gd name="T18" fmla="*/ 0 w 520"/>
                <a:gd name="T19" fmla="*/ 204 h 715"/>
                <a:gd name="T20" fmla="*/ 267 w 520"/>
                <a:gd name="T21" fmla="*/ 0 h 715"/>
                <a:gd name="T22" fmla="*/ 465 w 520"/>
                <a:gd name="T23" fmla="*/ 39 h 715"/>
                <a:gd name="T24" fmla="*/ 473 w 520"/>
                <a:gd name="T25" fmla="*/ 199 h 715"/>
                <a:gd name="T26" fmla="*/ 430 w 520"/>
                <a:gd name="T27" fmla="*/ 199 h 715"/>
                <a:gd name="T28" fmla="*/ 267 w 520"/>
                <a:gd name="T29" fmla="*/ 48 h 715"/>
                <a:gd name="T30" fmla="*/ 149 w 520"/>
                <a:gd name="T31" fmla="*/ 163 h 715"/>
                <a:gd name="T32" fmla="*/ 231 w 520"/>
                <a:gd name="T33" fmla="*/ 269 h 715"/>
                <a:gd name="T34" fmla="*/ 318 w 520"/>
                <a:gd name="T35" fmla="*/ 294 h 715"/>
                <a:gd name="T36" fmla="*/ 520 w 520"/>
                <a:gd name="T37" fmla="*/ 491 h 715"/>
                <a:gd name="T38" fmla="*/ 227 w 520"/>
                <a:gd name="T39" fmla="*/ 715 h 7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20" h="715">
                  <a:moveTo>
                    <a:pt x="227" y="715"/>
                  </a:moveTo>
                  <a:lnTo>
                    <a:pt x="227" y="715"/>
                  </a:lnTo>
                  <a:cubicBezTo>
                    <a:pt x="153" y="715"/>
                    <a:pt x="83" y="701"/>
                    <a:pt x="16" y="676"/>
                  </a:cubicBezTo>
                  <a:lnTo>
                    <a:pt x="8" y="508"/>
                  </a:lnTo>
                  <a:lnTo>
                    <a:pt x="51" y="508"/>
                  </a:lnTo>
                  <a:cubicBezTo>
                    <a:pt x="52" y="601"/>
                    <a:pt x="110" y="668"/>
                    <a:pt x="230" y="668"/>
                  </a:cubicBezTo>
                  <a:cubicBezTo>
                    <a:pt x="313" y="668"/>
                    <a:pt x="370" y="619"/>
                    <a:pt x="370" y="548"/>
                  </a:cubicBezTo>
                  <a:cubicBezTo>
                    <a:pt x="370" y="483"/>
                    <a:pt x="324" y="448"/>
                    <a:pt x="276" y="433"/>
                  </a:cubicBezTo>
                  <a:lnTo>
                    <a:pt x="202" y="411"/>
                  </a:lnTo>
                  <a:cubicBezTo>
                    <a:pt x="89" y="379"/>
                    <a:pt x="0" y="340"/>
                    <a:pt x="0" y="204"/>
                  </a:cubicBezTo>
                  <a:cubicBezTo>
                    <a:pt x="0" y="84"/>
                    <a:pt x="128" y="0"/>
                    <a:pt x="267" y="0"/>
                  </a:cubicBezTo>
                  <a:cubicBezTo>
                    <a:pt x="375" y="0"/>
                    <a:pt x="437" y="27"/>
                    <a:pt x="465" y="39"/>
                  </a:cubicBezTo>
                  <a:lnTo>
                    <a:pt x="473" y="199"/>
                  </a:lnTo>
                  <a:lnTo>
                    <a:pt x="430" y="199"/>
                  </a:lnTo>
                  <a:cubicBezTo>
                    <a:pt x="429" y="101"/>
                    <a:pt x="356" y="48"/>
                    <a:pt x="267" y="48"/>
                  </a:cubicBezTo>
                  <a:cubicBezTo>
                    <a:pt x="199" y="48"/>
                    <a:pt x="149" y="98"/>
                    <a:pt x="149" y="163"/>
                  </a:cubicBezTo>
                  <a:cubicBezTo>
                    <a:pt x="149" y="217"/>
                    <a:pt x="177" y="252"/>
                    <a:pt x="231" y="269"/>
                  </a:cubicBezTo>
                  <a:lnTo>
                    <a:pt x="318" y="294"/>
                  </a:lnTo>
                  <a:cubicBezTo>
                    <a:pt x="417" y="324"/>
                    <a:pt x="520" y="364"/>
                    <a:pt x="520" y="491"/>
                  </a:cubicBezTo>
                  <a:cubicBezTo>
                    <a:pt x="520" y="625"/>
                    <a:pt x="412" y="715"/>
                    <a:pt x="227" y="71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350"/>
            </a:p>
          </p:txBody>
        </p:sp>
        <p:sp>
          <p:nvSpPr>
            <p:cNvPr id="31" name="Freeform 21">
              <a:extLst>
                <a:ext uri="{FF2B5EF4-FFF2-40B4-BE49-F238E27FC236}">
                  <a16:creationId xmlns:a16="http://schemas.microsoft.com/office/drawing/2014/main" id="{6D57B919-E2A0-E94F-93DA-16146811F619}"/>
                </a:ext>
              </a:extLst>
            </p:cNvPr>
            <p:cNvSpPr>
              <a:spLocks/>
            </p:cNvSpPr>
            <p:nvPr/>
          </p:nvSpPr>
          <p:spPr bwMode="auto">
            <a:xfrm>
              <a:off x="4814" y="1487"/>
              <a:ext cx="212" cy="585"/>
            </a:xfrm>
            <a:custGeom>
              <a:avLst/>
              <a:gdLst>
                <a:gd name="T0" fmla="*/ 353 w 353"/>
                <a:gd name="T1" fmla="*/ 925 h 972"/>
                <a:gd name="T2" fmla="*/ 353 w 353"/>
                <a:gd name="T3" fmla="*/ 925 h 972"/>
                <a:gd name="T4" fmla="*/ 321 w 353"/>
                <a:gd name="T5" fmla="*/ 921 h 972"/>
                <a:gd name="T6" fmla="*/ 257 w 353"/>
                <a:gd name="T7" fmla="*/ 840 h 972"/>
                <a:gd name="T8" fmla="*/ 257 w 353"/>
                <a:gd name="T9" fmla="*/ 0 h 972"/>
                <a:gd name="T10" fmla="*/ 3 w 353"/>
                <a:gd name="T11" fmla="*/ 30 h 972"/>
                <a:gd name="T12" fmla="*/ 3 w 353"/>
                <a:gd name="T13" fmla="*/ 76 h 972"/>
                <a:gd name="T14" fmla="*/ 48 w 353"/>
                <a:gd name="T15" fmla="*/ 79 h 972"/>
                <a:gd name="T16" fmla="*/ 94 w 353"/>
                <a:gd name="T17" fmla="*/ 128 h 972"/>
                <a:gd name="T18" fmla="*/ 94 w 353"/>
                <a:gd name="T19" fmla="*/ 840 h 972"/>
                <a:gd name="T20" fmla="*/ 30 w 353"/>
                <a:gd name="T21" fmla="*/ 921 h 972"/>
                <a:gd name="T22" fmla="*/ 0 w 353"/>
                <a:gd name="T23" fmla="*/ 925 h 972"/>
                <a:gd name="T24" fmla="*/ 0 w 353"/>
                <a:gd name="T25" fmla="*/ 972 h 972"/>
                <a:gd name="T26" fmla="*/ 353 w 353"/>
                <a:gd name="T27" fmla="*/ 972 h 972"/>
                <a:gd name="T28" fmla="*/ 353 w 353"/>
                <a:gd name="T29" fmla="*/ 925 h 9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3" h="972">
                  <a:moveTo>
                    <a:pt x="353" y="925"/>
                  </a:moveTo>
                  <a:lnTo>
                    <a:pt x="353" y="925"/>
                  </a:lnTo>
                  <a:lnTo>
                    <a:pt x="321" y="921"/>
                  </a:lnTo>
                  <a:cubicBezTo>
                    <a:pt x="273" y="915"/>
                    <a:pt x="257" y="909"/>
                    <a:pt x="257" y="840"/>
                  </a:cubicBezTo>
                  <a:lnTo>
                    <a:pt x="257" y="0"/>
                  </a:lnTo>
                  <a:cubicBezTo>
                    <a:pt x="239" y="7"/>
                    <a:pt x="103" y="23"/>
                    <a:pt x="3" y="30"/>
                  </a:cubicBezTo>
                  <a:lnTo>
                    <a:pt x="3" y="76"/>
                  </a:lnTo>
                  <a:cubicBezTo>
                    <a:pt x="23" y="76"/>
                    <a:pt x="48" y="79"/>
                    <a:pt x="48" y="79"/>
                  </a:cubicBezTo>
                  <a:cubicBezTo>
                    <a:pt x="80" y="80"/>
                    <a:pt x="94" y="92"/>
                    <a:pt x="94" y="128"/>
                  </a:cubicBezTo>
                  <a:lnTo>
                    <a:pt x="94" y="840"/>
                  </a:lnTo>
                  <a:cubicBezTo>
                    <a:pt x="94" y="912"/>
                    <a:pt x="78" y="915"/>
                    <a:pt x="30" y="921"/>
                  </a:cubicBezTo>
                  <a:lnTo>
                    <a:pt x="0" y="925"/>
                  </a:lnTo>
                  <a:lnTo>
                    <a:pt x="0" y="972"/>
                  </a:lnTo>
                  <a:cubicBezTo>
                    <a:pt x="52" y="971"/>
                    <a:pt x="327" y="971"/>
                    <a:pt x="353" y="972"/>
                  </a:cubicBezTo>
                  <a:lnTo>
                    <a:pt x="353" y="92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350"/>
            </a:p>
          </p:txBody>
        </p:sp>
        <p:sp>
          <p:nvSpPr>
            <p:cNvPr id="32" name="Freeform 22">
              <a:extLst>
                <a:ext uri="{FF2B5EF4-FFF2-40B4-BE49-F238E27FC236}">
                  <a16:creationId xmlns:a16="http://schemas.microsoft.com/office/drawing/2014/main" id="{6AF5AA29-DB1E-DA47-873E-548ED1F6704D}"/>
                </a:ext>
              </a:extLst>
            </p:cNvPr>
            <p:cNvSpPr>
              <a:spLocks/>
            </p:cNvSpPr>
            <p:nvPr/>
          </p:nvSpPr>
          <p:spPr bwMode="auto">
            <a:xfrm>
              <a:off x="6194" y="2247"/>
              <a:ext cx="205" cy="581"/>
            </a:xfrm>
            <a:custGeom>
              <a:avLst/>
              <a:gdLst>
                <a:gd name="T0" fmla="*/ 341 w 341"/>
                <a:gd name="T1" fmla="*/ 885 h 964"/>
                <a:gd name="T2" fmla="*/ 341 w 341"/>
                <a:gd name="T3" fmla="*/ 885 h 964"/>
                <a:gd name="T4" fmla="*/ 300 w 341"/>
                <a:gd name="T5" fmla="*/ 917 h 964"/>
                <a:gd name="T6" fmla="*/ 263 w 341"/>
                <a:gd name="T7" fmla="*/ 943 h 964"/>
                <a:gd name="T8" fmla="*/ 167 w 341"/>
                <a:gd name="T9" fmla="*/ 964 h 964"/>
                <a:gd name="T10" fmla="*/ 0 w 341"/>
                <a:gd name="T11" fmla="*/ 814 h 964"/>
                <a:gd name="T12" fmla="*/ 0 w 341"/>
                <a:gd name="T13" fmla="*/ 161 h 964"/>
                <a:gd name="T14" fmla="*/ 162 w 341"/>
                <a:gd name="T15" fmla="*/ 0 h 964"/>
                <a:gd name="T16" fmla="*/ 162 w 341"/>
                <a:gd name="T17" fmla="*/ 276 h 964"/>
                <a:gd name="T18" fmla="*/ 310 w 341"/>
                <a:gd name="T19" fmla="*/ 276 h 964"/>
                <a:gd name="T20" fmla="*/ 310 w 341"/>
                <a:gd name="T21" fmla="*/ 335 h 964"/>
                <a:gd name="T22" fmla="*/ 162 w 341"/>
                <a:gd name="T23" fmla="*/ 335 h 964"/>
                <a:gd name="T24" fmla="*/ 162 w 341"/>
                <a:gd name="T25" fmla="*/ 812 h 964"/>
                <a:gd name="T26" fmla="*/ 215 w 341"/>
                <a:gd name="T27" fmla="*/ 904 h 964"/>
                <a:gd name="T28" fmla="*/ 263 w 341"/>
                <a:gd name="T29" fmla="*/ 883 h 964"/>
                <a:gd name="T30" fmla="*/ 302 w 341"/>
                <a:gd name="T31" fmla="*/ 850 h 964"/>
                <a:gd name="T32" fmla="*/ 341 w 341"/>
                <a:gd name="T33" fmla="*/ 885 h 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1" h="964">
                  <a:moveTo>
                    <a:pt x="341" y="885"/>
                  </a:moveTo>
                  <a:lnTo>
                    <a:pt x="341" y="885"/>
                  </a:lnTo>
                  <a:cubicBezTo>
                    <a:pt x="326" y="897"/>
                    <a:pt x="313" y="908"/>
                    <a:pt x="300" y="917"/>
                  </a:cubicBezTo>
                  <a:cubicBezTo>
                    <a:pt x="288" y="927"/>
                    <a:pt x="275" y="936"/>
                    <a:pt x="263" y="943"/>
                  </a:cubicBezTo>
                  <a:cubicBezTo>
                    <a:pt x="237" y="957"/>
                    <a:pt x="209" y="964"/>
                    <a:pt x="167" y="964"/>
                  </a:cubicBezTo>
                  <a:cubicBezTo>
                    <a:pt x="64" y="964"/>
                    <a:pt x="0" y="922"/>
                    <a:pt x="0" y="814"/>
                  </a:cubicBezTo>
                  <a:lnTo>
                    <a:pt x="0" y="161"/>
                  </a:lnTo>
                  <a:lnTo>
                    <a:pt x="162" y="0"/>
                  </a:lnTo>
                  <a:lnTo>
                    <a:pt x="162" y="276"/>
                  </a:lnTo>
                  <a:lnTo>
                    <a:pt x="310" y="276"/>
                  </a:lnTo>
                  <a:lnTo>
                    <a:pt x="310" y="335"/>
                  </a:lnTo>
                  <a:lnTo>
                    <a:pt x="162" y="335"/>
                  </a:lnTo>
                  <a:lnTo>
                    <a:pt x="162" y="812"/>
                  </a:lnTo>
                  <a:cubicBezTo>
                    <a:pt x="162" y="873"/>
                    <a:pt x="174" y="904"/>
                    <a:pt x="215" y="904"/>
                  </a:cubicBezTo>
                  <a:cubicBezTo>
                    <a:pt x="231" y="904"/>
                    <a:pt x="248" y="894"/>
                    <a:pt x="263" y="883"/>
                  </a:cubicBezTo>
                  <a:cubicBezTo>
                    <a:pt x="278" y="872"/>
                    <a:pt x="291" y="859"/>
                    <a:pt x="302" y="850"/>
                  </a:cubicBezTo>
                  <a:lnTo>
                    <a:pt x="341" y="88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350"/>
            </a:p>
          </p:txBody>
        </p:sp>
        <p:sp>
          <p:nvSpPr>
            <p:cNvPr id="33" name="Freeform 23">
              <a:extLst>
                <a:ext uri="{FF2B5EF4-FFF2-40B4-BE49-F238E27FC236}">
                  <a16:creationId xmlns:a16="http://schemas.microsoft.com/office/drawing/2014/main" id="{4A5CAB02-20AF-3741-B1D6-22A7361274E9}"/>
                </a:ext>
              </a:extLst>
            </p:cNvPr>
            <p:cNvSpPr>
              <a:spLocks noEditPoints="1"/>
            </p:cNvSpPr>
            <p:nvPr/>
          </p:nvSpPr>
          <p:spPr bwMode="auto">
            <a:xfrm>
              <a:off x="956" y="1503"/>
              <a:ext cx="1397" cy="1317"/>
            </a:xfrm>
            <a:custGeom>
              <a:avLst/>
              <a:gdLst>
                <a:gd name="T0" fmla="*/ 1886 w 2325"/>
                <a:gd name="T1" fmla="*/ 1665 h 2185"/>
                <a:gd name="T2" fmla="*/ 1886 w 2325"/>
                <a:gd name="T3" fmla="*/ 1665 h 2185"/>
                <a:gd name="T4" fmla="*/ 1593 w 2325"/>
                <a:gd name="T5" fmla="*/ 2185 h 2185"/>
                <a:gd name="T6" fmla="*/ 1192 w 2325"/>
                <a:gd name="T7" fmla="*/ 2185 h 2185"/>
                <a:gd name="T8" fmla="*/ 1693 w 2325"/>
                <a:gd name="T9" fmla="*/ 1311 h 2185"/>
                <a:gd name="T10" fmla="*/ 1886 w 2325"/>
                <a:gd name="T11" fmla="*/ 1665 h 2185"/>
                <a:gd name="T12" fmla="*/ 667 w 2325"/>
                <a:gd name="T13" fmla="*/ 2185 h 2185"/>
                <a:gd name="T14" fmla="*/ 667 w 2325"/>
                <a:gd name="T15" fmla="*/ 2185 h 2185"/>
                <a:gd name="T16" fmla="*/ 1436 w 2325"/>
                <a:gd name="T17" fmla="*/ 850 h 2185"/>
                <a:gd name="T18" fmla="*/ 1629 w 2325"/>
                <a:gd name="T19" fmla="*/ 1206 h 2185"/>
                <a:gd name="T20" fmla="*/ 1071 w 2325"/>
                <a:gd name="T21" fmla="*/ 2185 h 2185"/>
                <a:gd name="T22" fmla="*/ 667 w 2325"/>
                <a:gd name="T23" fmla="*/ 2185 h 2185"/>
                <a:gd name="T24" fmla="*/ 769 w 2325"/>
                <a:gd name="T25" fmla="*/ 1098 h 2185"/>
                <a:gd name="T26" fmla="*/ 769 w 2325"/>
                <a:gd name="T27" fmla="*/ 1098 h 2185"/>
                <a:gd name="T28" fmla="*/ 971 w 2325"/>
                <a:gd name="T29" fmla="*/ 1445 h 2185"/>
                <a:gd name="T30" fmla="*/ 549 w 2325"/>
                <a:gd name="T31" fmla="*/ 2185 h 2185"/>
                <a:gd name="T32" fmla="*/ 0 w 2325"/>
                <a:gd name="T33" fmla="*/ 2185 h 2185"/>
                <a:gd name="T34" fmla="*/ 0 w 2325"/>
                <a:gd name="T35" fmla="*/ 0 h 2185"/>
                <a:gd name="T36" fmla="*/ 2325 w 2325"/>
                <a:gd name="T37" fmla="*/ 0 h 2185"/>
                <a:gd name="T38" fmla="*/ 2325 w 2325"/>
                <a:gd name="T39" fmla="*/ 2185 h 2185"/>
                <a:gd name="T40" fmla="*/ 1715 w 2325"/>
                <a:gd name="T41" fmla="*/ 2185 h 2185"/>
                <a:gd name="T42" fmla="*/ 1950 w 2325"/>
                <a:gd name="T43" fmla="*/ 1778 h 2185"/>
                <a:gd name="T44" fmla="*/ 2071 w 2325"/>
                <a:gd name="T45" fmla="*/ 2019 h 2185"/>
                <a:gd name="T46" fmla="*/ 2158 w 2325"/>
                <a:gd name="T47" fmla="*/ 2019 h 2185"/>
                <a:gd name="T48" fmla="*/ 2158 w 2325"/>
                <a:gd name="T49" fmla="*/ 168 h 2185"/>
                <a:gd name="T50" fmla="*/ 166 w 2325"/>
                <a:gd name="T51" fmla="*/ 168 h 2185"/>
                <a:gd name="T52" fmla="*/ 166 w 2325"/>
                <a:gd name="T53" fmla="*/ 2019 h 2185"/>
                <a:gd name="T54" fmla="*/ 246 w 2325"/>
                <a:gd name="T55" fmla="*/ 2019 h 2185"/>
                <a:gd name="T56" fmla="*/ 769 w 2325"/>
                <a:gd name="T57" fmla="*/ 1098 h 2185"/>
                <a:gd name="T58" fmla="*/ 2049 w 2325"/>
                <a:gd name="T59" fmla="*/ 1978 h 2185"/>
                <a:gd name="T60" fmla="*/ 2049 w 2325"/>
                <a:gd name="T61" fmla="*/ 1978 h 2185"/>
                <a:gd name="T62" fmla="*/ 2069 w 2325"/>
                <a:gd name="T63" fmla="*/ 2019 h 2185"/>
                <a:gd name="T64" fmla="*/ 2049 w 2325"/>
                <a:gd name="T65" fmla="*/ 1978 h 2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325" h="2185">
                  <a:moveTo>
                    <a:pt x="1886" y="1665"/>
                  </a:moveTo>
                  <a:lnTo>
                    <a:pt x="1886" y="1665"/>
                  </a:lnTo>
                  <a:lnTo>
                    <a:pt x="1593" y="2185"/>
                  </a:lnTo>
                  <a:lnTo>
                    <a:pt x="1192" y="2185"/>
                  </a:lnTo>
                  <a:lnTo>
                    <a:pt x="1693" y="1311"/>
                  </a:lnTo>
                  <a:lnTo>
                    <a:pt x="1886" y="1665"/>
                  </a:lnTo>
                  <a:close/>
                  <a:moveTo>
                    <a:pt x="667" y="2185"/>
                  </a:moveTo>
                  <a:lnTo>
                    <a:pt x="667" y="2185"/>
                  </a:lnTo>
                  <a:lnTo>
                    <a:pt x="1436" y="850"/>
                  </a:lnTo>
                  <a:lnTo>
                    <a:pt x="1629" y="1206"/>
                  </a:lnTo>
                  <a:lnTo>
                    <a:pt x="1071" y="2185"/>
                  </a:lnTo>
                  <a:lnTo>
                    <a:pt x="667" y="2185"/>
                  </a:lnTo>
                  <a:close/>
                  <a:moveTo>
                    <a:pt x="769" y="1098"/>
                  </a:moveTo>
                  <a:lnTo>
                    <a:pt x="769" y="1098"/>
                  </a:lnTo>
                  <a:lnTo>
                    <a:pt x="971" y="1445"/>
                  </a:lnTo>
                  <a:lnTo>
                    <a:pt x="549" y="2185"/>
                  </a:lnTo>
                  <a:lnTo>
                    <a:pt x="0" y="2185"/>
                  </a:lnTo>
                  <a:lnTo>
                    <a:pt x="0" y="0"/>
                  </a:lnTo>
                  <a:lnTo>
                    <a:pt x="2325" y="0"/>
                  </a:lnTo>
                  <a:lnTo>
                    <a:pt x="2325" y="2185"/>
                  </a:lnTo>
                  <a:lnTo>
                    <a:pt x="1715" y="2185"/>
                  </a:lnTo>
                  <a:lnTo>
                    <a:pt x="1950" y="1778"/>
                  </a:lnTo>
                  <a:lnTo>
                    <a:pt x="2071" y="2019"/>
                  </a:lnTo>
                  <a:lnTo>
                    <a:pt x="2158" y="2019"/>
                  </a:lnTo>
                  <a:lnTo>
                    <a:pt x="2158" y="168"/>
                  </a:lnTo>
                  <a:lnTo>
                    <a:pt x="166" y="168"/>
                  </a:lnTo>
                  <a:lnTo>
                    <a:pt x="166" y="2019"/>
                  </a:lnTo>
                  <a:lnTo>
                    <a:pt x="246" y="2019"/>
                  </a:lnTo>
                  <a:lnTo>
                    <a:pt x="769" y="1098"/>
                  </a:lnTo>
                  <a:close/>
                  <a:moveTo>
                    <a:pt x="2049" y="1978"/>
                  </a:moveTo>
                  <a:lnTo>
                    <a:pt x="2049" y="1978"/>
                  </a:lnTo>
                  <a:lnTo>
                    <a:pt x="2069" y="2019"/>
                  </a:lnTo>
                  <a:lnTo>
                    <a:pt x="2049" y="1978"/>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350"/>
            </a:p>
          </p:txBody>
        </p:sp>
      </p:grpSp>
    </p:spTree>
    <p:extLst>
      <p:ext uri="{BB962C8B-B14F-4D97-AF65-F5344CB8AC3E}">
        <p14:creationId xmlns:p14="http://schemas.microsoft.com/office/powerpoint/2010/main" val="2603826292"/>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39B0DC5-F387-4859-B32D-E6A7722B74B5}" type="datetimeFigureOut">
              <a:rPr lang="en-CA" smtClean="0"/>
              <a:t>2026-07-17</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39005D60-89F8-414C-BA0E-DE0A69A87F83}" type="slidenum">
              <a:rPr lang="en-CA" smtClean="0"/>
              <a:t>‹#›</a:t>
            </a:fld>
            <a:endParaRPr lang="en-CA"/>
          </a:p>
        </p:txBody>
      </p:sp>
    </p:spTree>
    <p:extLst>
      <p:ext uri="{BB962C8B-B14F-4D97-AF65-F5344CB8AC3E}">
        <p14:creationId xmlns:p14="http://schemas.microsoft.com/office/powerpoint/2010/main" val="38195014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39B0DC5-F387-4859-B32D-E6A7722B74B5}" type="datetimeFigureOut">
              <a:rPr lang="en-CA" smtClean="0"/>
              <a:t>2026-07-17</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39005D60-89F8-414C-BA0E-DE0A69A87F83}" type="slidenum">
              <a:rPr lang="en-CA" smtClean="0"/>
              <a:t>‹#›</a:t>
            </a:fld>
            <a:endParaRPr lang="en-CA"/>
          </a:p>
        </p:txBody>
      </p:sp>
    </p:spTree>
    <p:extLst>
      <p:ext uri="{BB962C8B-B14F-4D97-AF65-F5344CB8AC3E}">
        <p14:creationId xmlns:p14="http://schemas.microsoft.com/office/powerpoint/2010/main" val="18360485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39B0DC5-F387-4859-B32D-E6A7722B74B5}" type="datetimeFigureOut">
              <a:rPr lang="en-CA" smtClean="0"/>
              <a:t>2026-07-17</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39005D60-89F8-414C-BA0E-DE0A69A87F83}" type="slidenum">
              <a:rPr lang="en-CA" smtClean="0"/>
              <a:t>‹#›</a:t>
            </a:fld>
            <a:endParaRPr lang="en-CA"/>
          </a:p>
        </p:txBody>
      </p:sp>
    </p:spTree>
    <p:extLst>
      <p:ext uri="{BB962C8B-B14F-4D97-AF65-F5344CB8AC3E}">
        <p14:creationId xmlns:p14="http://schemas.microsoft.com/office/powerpoint/2010/main" val="40976471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9B0DC5-F387-4859-B32D-E6A7722B74B5}" type="datetimeFigureOut">
              <a:rPr lang="en-CA" smtClean="0"/>
              <a:t>2026-07-17</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39005D60-89F8-414C-BA0E-DE0A69A87F83}" type="slidenum">
              <a:rPr lang="en-CA" smtClean="0"/>
              <a:t>‹#›</a:t>
            </a:fld>
            <a:endParaRPr lang="en-CA"/>
          </a:p>
        </p:txBody>
      </p:sp>
    </p:spTree>
    <p:extLst>
      <p:ext uri="{BB962C8B-B14F-4D97-AF65-F5344CB8AC3E}">
        <p14:creationId xmlns:p14="http://schemas.microsoft.com/office/powerpoint/2010/main" val="36018619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9B0DC5-F387-4859-B32D-E6A7722B74B5}" type="datetimeFigureOut">
              <a:rPr lang="en-CA" smtClean="0"/>
              <a:t>2026-07-17</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39005D60-89F8-414C-BA0E-DE0A69A87F83}" type="slidenum">
              <a:rPr lang="en-CA" smtClean="0"/>
              <a:t>‹#›</a:t>
            </a:fld>
            <a:endParaRPr lang="en-CA"/>
          </a:p>
        </p:txBody>
      </p:sp>
    </p:spTree>
    <p:extLst>
      <p:ext uri="{BB962C8B-B14F-4D97-AF65-F5344CB8AC3E}">
        <p14:creationId xmlns:p14="http://schemas.microsoft.com/office/powerpoint/2010/main" val="14140383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9B0DC5-F387-4859-B32D-E6A7722B74B5}" type="datetimeFigureOut">
              <a:rPr lang="en-CA" smtClean="0"/>
              <a:t>2026-07-17</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39005D60-89F8-414C-BA0E-DE0A69A87F83}" type="slidenum">
              <a:rPr lang="en-CA" smtClean="0"/>
              <a:t>‹#›</a:t>
            </a:fld>
            <a:endParaRPr lang="en-CA"/>
          </a:p>
        </p:txBody>
      </p:sp>
    </p:spTree>
    <p:extLst>
      <p:ext uri="{BB962C8B-B14F-4D97-AF65-F5344CB8AC3E}">
        <p14:creationId xmlns:p14="http://schemas.microsoft.com/office/powerpoint/2010/main" val="11719175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theme" Target="../theme/theme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9B0DC5-F387-4859-B32D-E6A7722B74B5}" type="datetimeFigureOut">
              <a:rPr lang="en-CA" smtClean="0"/>
              <a:t>2026-07-17</a:t>
            </a:fld>
            <a:endParaRPr lang="en-CA"/>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005D60-89F8-414C-BA0E-DE0A69A87F83}" type="slidenum">
              <a:rPr lang="en-CA" smtClean="0"/>
              <a:t>‹#›</a:t>
            </a:fld>
            <a:endParaRPr lang="en-CA"/>
          </a:p>
        </p:txBody>
      </p:sp>
    </p:spTree>
    <p:extLst>
      <p:ext uri="{BB962C8B-B14F-4D97-AF65-F5344CB8AC3E}">
        <p14:creationId xmlns:p14="http://schemas.microsoft.com/office/powerpoint/2010/main" val="34683516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388916F-E5A5-B549-BD71-1E7C6766F349}"/>
              </a:ext>
            </a:extLst>
          </p:cNvPr>
          <p:cNvSpPr>
            <a:spLocks noGrp="1"/>
          </p:cNvSpPr>
          <p:nvPr>
            <p:ph type="title"/>
          </p:nvPr>
        </p:nvSpPr>
        <p:spPr>
          <a:xfrm>
            <a:off x="5" y="2"/>
            <a:ext cx="8856663" cy="981075"/>
          </a:xfrm>
          <a:prstGeom prst="rect">
            <a:avLst/>
          </a:prstGeom>
        </p:spPr>
        <p:txBody>
          <a:bodyPr vert="horz" wrap="square" lIns="1044000" tIns="540000" rIns="0" bIns="0" rtlCol="0" anchor="t" anchorCtr="0">
            <a:noAutofit/>
          </a:bodyPr>
          <a:lstStyle/>
          <a:p>
            <a:r>
              <a:rPr lang="en-US" dirty="0"/>
              <a:t>Click to edit Master title style</a:t>
            </a:r>
          </a:p>
        </p:txBody>
      </p:sp>
      <p:sp>
        <p:nvSpPr>
          <p:cNvPr id="3" name="Text Placeholder 2">
            <a:extLst>
              <a:ext uri="{FF2B5EF4-FFF2-40B4-BE49-F238E27FC236}">
                <a16:creationId xmlns:a16="http://schemas.microsoft.com/office/drawing/2014/main" id="{8E8E71B1-E721-8A48-A80B-9354E69FAF6D}"/>
              </a:ext>
            </a:extLst>
          </p:cNvPr>
          <p:cNvSpPr>
            <a:spLocks noGrp="1"/>
          </p:cNvSpPr>
          <p:nvPr>
            <p:ph type="body" idx="1"/>
          </p:nvPr>
        </p:nvSpPr>
        <p:spPr>
          <a:xfrm>
            <a:off x="5" y="1844680"/>
            <a:ext cx="8856663" cy="3809015"/>
          </a:xfrm>
          <a:prstGeom prst="rect">
            <a:avLst/>
          </a:prstGeom>
        </p:spPr>
        <p:txBody>
          <a:bodyPr vert="horz" lIns="1044000" tIns="0" rIns="0" bIns="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7" name="Straight Connector 6">
            <a:extLst>
              <a:ext uri="{FF2B5EF4-FFF2-40B4-BE49-F238E27FC236}">
                <a16:creationId xmlns:a16="http://schemas.microsoft.com/office/drawing/2014/main" id="{41BCEDAC-15E2-A94F-BA1E-2A96ED939A4F}"/>
              </a:ext>
            </a:extLst>
          </p:cNvPr>
          <p:cNvCxnSpPr>
            <a:cxnSpLocks/>
          </p:cNvCxnSpPr>
          <p:nvPr userDrawn="1"/>
        </p:nvCxnSpPr>
        <p:spPr>
          <a:xfrm>
            <a:off x="359569" y="6498795"/>
            <a:ext cx="8505825"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6" name="Footer Placeholder 5">
            <a:extLst>
              <a:ext uri="{FF2B5EF4-FFF2-40B4-BE49-F238E27FC236}">
                <a16:creationId xmlns:a16="http://schemas.microsoft.com/office/drawing/2014/main" id="{CDCCBA61-8235-324D-96CC-389A908F6100}"/>
              </a:ext>
            </a:extLst>
          </p:cNvPr>
          <p:cNvSpPr>
            <a:spLocks noGrp="1"/>
          </p:cNvSpPr>
          <p:nvPr>
            <p:ph type="ftr" sz="quarter" idx="3"/>
          </p:nvPr>
        </p:nvSpPr>
        <p:spPr>
          <a:xfrm>
            <a:off x="2413114" y="6623536"/>
            <a:ext cx="6443554" cy="121535"/>
          </a:xfrm>
          <a:prstGeom prst="rect">
            <a:avLst/>
          </a:prstGeom>
        </p:spPr>
        <p:txBody>
          <a:bodyPr vert="horz" lIns="0" tIns="0" rIns="0" bIns="0" rtlCol="0" anchor="t" anchorCtr="0"/>
          <a:lstStyle>
            <a:lvl1pPr algn="r">
              <a:defRPr sz="600">
                <a:solidFill>
                  <a:schemeClr val="tx1"/>
                </a:solidFill>
              </a:defRPr>
            </a:lvl1pPr>
          </a:lstStyle>
          <a:p>
            <a:r>
              <a:rPr lang="en-US" dirty="0"/>
              <a:t>FINANCIAL PROFESSIONAL USE ONLY</a:t>
            </a:r>
          </a:p>
        </p:txBody>
      </p:sp>
      <p:sp>
        <p:nvSpPr>
          <p:cNvPr id="15" name="object 7">
            <a:extLst>
              <a:ext uri="{FF2B5EF4-FFF2-40B4-BE49-F238E27FC236}">
                <a16:creationId xmlns:a16="http://schemas.microsoft.com/office/drawing/2014/main" id="{F8882B1B-2394-2244-85F9-F982DC2CC63C}"/>
              </a:ext>
            </a:extLst>
          </p:cNvPr>
          <p:cNvSpPr/>
          <p:nvPr userDrawn="1"/>
        </p:nvSpPr>
        <p:spPr>
          <a:xfrm>
            <a:off x="368445" y="7"/>
            <a:ext cx="423322" cy="845121"/>
          </a:xfrm>
          <a:custGeom>
            <a:avLst/>
            <a:gdLst/>
            <a:ahLst/>
            <a:cxnLst/>
            <a:rect l="l" t="t" r="r" b="b"/>
            <a:pathLst>
              <a:path w="588644" h="881380">
                <a:moveTo>
                  <a:pt x="588429" y="0"/>
                </a:moveTo>
                <a:lnTo>
                  <a:pt x="510755" y="0"/>
                </a:lnTo>
                <a:lnTo>
                  <a:pt x="0" y="881367"/>
                </a:lnTo>
                <a:lnTo>
                  <a:pt x="82207" y="881367"/>
                </a:lnTo>
                <a:lnTo>
                  <a:pt x="588429" y="0"/>
                </a:lnTo>
                <a:close/>
              </a:path>
            </a:pathLst>
          </a:custGeom>
          <a:solidFill>
            <a:schemeClr val="tx1"/>
          </a:solidFill>
        </p:spPr>
        <p:txBody>
          <a:bodyPr wrap="square" lIns="0" tIns="0" rIns="0" bIns="0" rtlCol="0"/>
          <a:lstStyle/>
          <a:p>
            <a:endParaRPr sz="1350"/>
          </a:p>
        </p:txBody>
      </p:sp>
      <p:grpSp>
        <p:nvGrpSpPr>
          <p:cNvPr id="33" name="Group 4">
            <a:extLst>
              <a:ext uri="{FF2B5EF4-FFF2-40B4-BE49-F238E27FC236}">
                <a16:creationId xmlns:a16="http://schemas.microsoft.com/office/drawing/2014/main" id="{135CD34D-8AAC-D344-B02B-1E7A9D560D84}"/>
              </a:ext>
            </a:extLst>
          </p:cNvPr>
          <p:cNvGrpSpPr>
            <a:grpSpLocks noChangeAspect="1"/>
          </p:cNvGrpSpPr>
          <p:nvPr userDrawn="1"/>
        </p:nvGrpSpPr>
        <p:grpSpPr bwMode="auto">
          <a:xfrm>
            <a:off x="359569" y="6537325"/>
            <a:ext cx="620633" cy="192088"/>
            <a:chOff x="956" y="1487"/>
            <a:chExt cx="5777" cy="1341"/>
          </a:xfrm>
        </p:grpSpPr>
        <p:sp>
          <p:nvSpPr>
            <p:cNvPr id="34" name="Freeform 5">
              <a:extLst>
                <a:ext uri="{FF2B5EF4-FFF2-40B4-BE49-F238E27FC236}">
                  <a16:creationId xmlns:a16="http://schemas.microsoft.com/office/drawing/2014/main" id="{4F3DD052-243A-BE46-ACD0-445C476383F7}"/>
                </a:ext>
              </a:extLst>
            </p:cNvPr>
            <p:cNvSpPr>
              <a:spLocks noEditPoints="1"/>
            </p:cNvSpPr>
            <p:nvPr/>
          </p:nvSpPr>
          <p:spPr bwMode="auto">
            <a:xfrm>
              <a:off x="2526" y="1502"/>
              <a:ext cx="515" cy="570"/>
            </a:xfrm>
            <a:custGeom>
              <a:avLst/>
              <a:gdLst>
                <a:gd name="T0" fmla="*/ 856 w 856"/>
                <a:gd name="T1" fmla="*/ 895 h 946"/>
                <a:gd name="T2" fmla="*/ 856 w 856"/>
                <a:gd name="T3" fmla="*/ 895 h 946"/>
                <a:gd name="T4" fmla="*/ 835 w 856"/>
                <a:gd name="T5" fmla="*/ 893 h 946"/>
                <a:gd name="T6" fmla="*/ 712 w 856"/>
                <a:gd name="T7" fmla="*/ 803 h 946"/>
                <a:gd name="T8" fmla="*/ 574 w 856"/>
                <a:gd name="T9" fmla="*/ 587 h 946"/>
                <a:gd name="T10" fmla="*/ 486 w 856"/>
                <a:gd name="T11" fmla="*/ 476 h 946"/>
                <a:gd name="T12" fmla="*/ 737 w 856"/>
                <a:gd name="T13" fmla="*/ 249 h 946"/>
                <a:gd name="T14" fmla="*/ 362 w 856"/>
                <a:gd name="T15" fmla="*/ 0 h 946"/>
                <a:gd name="T16" fmla="*/ 0 w 856"/>
                <a:gd name="T17" fmla="*/ 0 h 946"/>
                <a:gd name="T18" fmla="*/ 0 w 856"/>
                <a:gd name="T19" fmla="*/ 50 h 946"/>
                <a:gd name="T20" fmla="*/ 41 w 856"/>
                <a:gd name="T21" fmla="*/ 53 h 946"/>
                <a:gd name="T22" fmla="*/ 107 w 856"/>
                <a:gd name="T23" fmla="*/ 142 h 946"/>
                <a:gd name="T24" fmla="*/ 107 w 856"/>
                <a:gd name="T25" fmla="*/ 803 h 946"/>
                <a:gd name="T26" fmla="*/ 41 w 856"/>
                <a:gd name="T27" fmla="*/ 893 h 946"/>
                <a:gd name="T28" fmla="*/ 0 w 856"/>
                <a:gd name="T29" fmla="*/ 895 h 946"/>
                <a:gd name="T30" fmla="*/ 0 w 856"/>
                <a:gd name="T31" fmla="*/ 946 h 946"/>
                <a:gd name="T32" fmla="*/ 388 w 856"/>
                <a:gd name="T33" fmla="*/ 946 h 946"/>
                <a:gd name="T34" fmla="*/ 388 w 856"/>
                <a:gd name="T35" fmla="*/ 895 h 946"/>
                <a:gd name="T36" fmla="*/ 342 w 856"/>
                <a:gd name="T37" fmla="*/ 893 h 946"/>
                <a:gd name="T38" fmla="*/ 281 w 856"/>
                <a:gd name="T39" fmla="*/ 803 h 946"/>
                <a:gd name="T40" fmla="*/ 281 w 856"/>
                <a:gd name="T41" fmla="*/ 496 h 946"/>
                <a:gd name="T42" fmla="*/ 381 w 856"/>
                <a:gd name="T43" fmla="*/ 587 h 946"/>
                <a:gd name="T44" fmla="*/ 508 w 856"/>
                <a:gd name="T45" fmla="*/ 803 h 946"/>
                <a:gd name="T46" fmla="*/ 600 w 856"/>
                <a:gd name="T47" fmla="*/ 946 h 946"/>
                <a:gd name="T48" fmla="*/ 856 w 856"/>
                <a:gd name="T49" fmla="*/ 946 h 946"/>
                <a:gd name="T50" fmla="*/ 856 w 856"/>
                <a:gd name="T51" fmla="*/ 895 h 946"/>
                <a:gd name="T52" fmla="*/ 549 w 856"/>
                <a:gd name="T53" fmla="*/ 247 h 946"/>
                <a:gd name="T54" fmla="*/ 549 w 856"/>
                <a:gd name="T55" fmla="*/ 247 h 946"/>
                <a:gd name="T56" fmla="*/ 341 w 856"/>
                <a:gd name="T57" fmla="*/ 440 h 946"/>
                <a:gd name="T58" fmla="*/ 281 w 856"/>
                <a:gd name="T59" fmla="*/ 435 h 946"/>
                <a:gd name="T60" fmla="*/ 281 w 856"/>
                <a:gd name="T61" fmla="*/ 142 h 946"/>
                <a:gd name="T62" fmla="*/ 291 w 856"/>
                <a:gd name="T63" fmla="*/ 80 h 946"/>
                <a:gd name="T64" fmla="*/ 361 w 856"/>
                <a:gd name="T65" fmla="*/ 64 h 946"/>
                <a:gd name="T66" fmla="*/ 549 w 856"/>
                <a:gd name="T67" fmla="*/ 247 h 9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56" h="946">
                  <a:moveTo>
                    <a:pt x="856" y="895"/>
                  </a:moveTo>
                  <a:lnTo>
                    <a:pt x="856" y="895"/>
                  </a:lnTo>
                  <a:lnTo>
                    <a:pt x="835" y="893"/>
                  </a:lnTo>
                  <a:cubicBezTo>
                    <a:pt x="785" y="886"/>
                    <a:pt x="767" y="890"/>
                    <a:pt x="712" y="803"/>
                  </a:cubicBezTo>
                  <a:lnTo>
                    <a:pt x="574" y="587"/>
                  </a:lnTo>
                  <a:cubicBezTo>
                    <a:pt x="528" y="515"/>
                    <a:pt x="518" y="500"/>
                    <a:pt x="486" y="476"/>
                  </a:cubicBezTo>
                  <a:cubicBezTo>
                    <a:pt x="580" y="466"/>
                    <a:pt x="737" y="405"/>
                    <a:pt x="737" y="249"/>
                  </a:cubicBezTo>
                  <a:cubicBezTo>
                    <a:pt x="737" y="82"/>
                    <a:pt x="576" y="0"/>
                    <a:pt x="362" y="0"/>
                  </a:cubicBezTo>
                  <a:cubicBezTo>
                    <a:pt x="307" y="0"/>
                    <a:pt x="86" y="1"/>
                    <a:pt x="0" y="0"/>
                  </a:cubicBezTo>
                  <a:lnTo>
                    <a:pt x="0" y="50"/>
                  </a:lnTo>
                  <a:lnTo>
                    <a:pt x="41" y="53"/>
                  </a:lnTo>
                  <a:cubicBezTo>
                    <a:pt x="95" y="57"/>
                    <a:pt x="107" y="64"/>
                    <a:pt x="107" y="142"/>
                  </a:cubicBezTo>
                  <a:lnTo>
                    <a:pt x="107" y="803"/>
                  </a:lnTo>
                  <a:cubicBezTo>
                    <a:pt x="107" y="882"/>
                    <a:pt x="95" y="889"/>
                    <a:pt x="41" y="893"/>
                  </a:cubicBezTo>
                  <a:lnTo>
                    <a:pt x="0" y="895"/>
                  </a:lnTo>
                  <a:lnTo>
                    <a:pt x="0" y="946"/>
                  </a:lnTo>
                  <a:cubicBezTo>
                    <a:pt x="86" y="945"/>
                    <a:pt x="345" y="945"/>
                    <a:pt x="388" y="946"/>
                  </a:cubicBezTo>
                  <a:lnTo>
                    <a:pt x="388" y="895"/>
                  </a:lnTo>
                  <a:lnTo>
                    <a:pt x="342" y="893"/>
                  </a:lnTo>
                  <a:cubicBezTo>
                    <a:pt x="287" y="889"/>
                    <a:pt x="281" y="883"/>
                    <a:pt x="281" y="803"/>
                  </a:cubicBezTo>
                  <a:lnTo>
                    <a:pt x="281" y="496"/>
                  </a:lnTo>
                  <a:cubicBezTo>
                    <a:pt x="318" y="496"/>
                    <a:pt x="332" y="506"/>
                    <a:pt x="381" y="587"/>
                  </a:cubicBezTo>
                  <a:lnTo>
                    <a:pt x="508" y="803"/>
                  </a:lnTo>
                  <a:cubicBezTo>
                    <a:pt x="525" y="834"/>
                    <a:pt x="589" y="925"/>
                    <a:pt x="600" y="946"/>
                  </a:cubicBezTo>
                  <a:cubicBezTo>
                    <a:pt x="623" y="945"/>
                    <a:pt x="840" y="945"/>
                    <a:pt x="856" y="946"/>
                  </a:cubicBezTo>
                  <a:lnTo>
                    <a:pt x="856" y="895"/>
                  </a:lnTo>
                  <a:close/>
                  <a:moveTo>
                    <a:pt x="549" y="247"/>
                  </a:moveTo>
                  <a:lnTo>
                    <a:pt x="549" y="247"/>
                  </a:lnTo>
                  <a:cubicBezTo>
                    <a:pt x="549" y="365"/>
                    <a:pt x="485" y="440"/>
                    <a:pt x="341" y="440"/>
                  </a:cubicBezTo>
                  <a:cubicBezTo>
                    <a:pt x="324" y="440"/>
                    <a:pt x="301" y="439"/>
                    <a:pt x="281" y="435"/>
                  </a:cubicBezTo>
                  <a:lnTo>
                    <a:pt x="281" y="142"/>
                  </a:lnTo>
                  <a:cubicBezTo>
                    <a:pt x="281" y="122"/>
                    <a:pt x="282" y="94"/>
                    <a:pt x="291" y="80"/>
                  </a:cubicBezTo>
                  <a:cubicBezTo>
                    <a:pt x="302" y="65"/>
                    <a:pt x="328" y="64"/>
                    <a:pt x="361" y="64"/>
                  </a:cubicBezTo>
                  <a:cubicBezTo>
                    <a:pt x="469" y="64"/>
                    <a:pt x="549" y="128"/>
                    <a:pt x="549" y="247"/>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350" dirty="0"/>
            </a:p>
          </p:txBody>
        </p:sp>
        <p:sp>
          <p:nvSpPr>
            <p:cNvPr id="35" name="Freeform 6">
              <a:extLst>
                <a:ext uri="{FF2B5EF4-FFF2-40B4-BE49-F238E27FC236}">
                  <a16:creationId xmlns:a16="http://schemas.microsoft.com/office/drawing/2014/main" id="{8C836D60-3600-9646-B212-CEA6FC725258}"/>
                </a:ext>
              </a:extLst>
            </p:cNvPr>
            <p:cNvSpPr>
              <a:spLocks/>
            </p:cNvSpPr>
            <p:nvPr/>
          </p:nvSpPr>
          <p:spPr bwMode="auto">
            <a:xfrm>
              <a:off x="3011" y="1652"/>
              <a:ext cx="453" cy="429"/>
            </a:xfrm>
            <a:custGeom>
              <a:avLst/>
              <a:gdLst>
                <a:gd name="T0" fmla="*/ 490 w 755"/>
                <a:gd name="T1" fmla="*/ 445 h 712"/>
                <a:gd name="T2" fmla="*/ 490 w 755"/>
                <a:gd name="T3" fmla="*/ 445 h 712"/>
                <a:gd name="T4" fmla="*/ 490 w 755"/>
                <a:gd name="T5" fmla="*/ 22 h 712"/>
                <a:gd name="T6" fmla="*/ 652 w 755"/>
                <a:gd name="T7" fmla="*/ 0 h 712"/>
                <a:gd name="T8" fmla="*/ 651 w 755"/>
                <a:gd name="T9" fmla="*/ 570 h 712"/>
                <a:gd name="T10" fmla="*/ 719 w 755"/>
                <a:gd name="T11" fmla="*/ 653 h 712"/>
                <a:gd name="T12" fmla="*/ 755 w 755"/>
                <a:gd name="T13" fmla="*/ 658 h 712"/>
                <a:gd name="T14" fmla="*/ 755 w 755"/>
                <a:gd name="T15" fmla="*/ 701 h 712"/>
                <a:gd name="T16" fmla="*/ 506 w 755"/>
                <a:gd name="T17" fmla="*/ 702 h 712"/>
                <a:gd name="T18" fmla="*/ 496 w 755"/>
                <a:gd name="T19" fmla="*/ 579 h 712"/>
                <a:gd name="T20" fmla="*/ 492 w 755"/>
                <a:gd name="T21" fmla="*/ 586 h 712"/>
                <a:gd name="T22" fmla="*/ 302 w 755"/>
                <a:gd name="T23" fmla="*/ 712 h 712"/>
                <a:gd name="T24" fmla="*/ 103 w 755"/>
                <a:gd name="T25" fmla="*/ 524 h 712"/>
                <a:gd name="T26" fmla="*/ 103 w 755"/>
                <a:gd name="T27" fmla="*/ 131 h 712"/>
                <a:gd name="T28" fmla="*/ 55 w 755"/>
                <a:gd name="T29" fmla="*/ 78 h 712"/>
                <a:gd name="T30" fmla="*/ 0 w 755"/>
                <a:gd name="T31" fmla="*/ 74 h 712"/>
                <a:gd name="T32" fmla="*/ 0 w 755"/>
                <a:gd name="T33" fmla="*/ 31 h 712"/>
                <a:gd name="T34" fmla="*/ 270 w 755"/>
                <a:gd name="T35" fmla="*/ 0 h 712"/>
                <a:gd name="T36" fmla="*/ 265 w 755"/>
                <a:gd name="T37" fmla="*/ 147 h 712"/>
                <a:gd name="T38" fmla="*/ 265 w 755"/>
                <a:gd name="T39" fmla="*/ 467 h 712"/>
                <a:gd name="T40" fmla="*/ 356 w 755"/>
                <a:gd name="T41" fmla="*/ 627 h 712"/>
                <a:gd name="T42" fmla="*/ 490 w 755"/>
                <a:gd name="T43" fmla="*/ 445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55" h="712">
                  <a:moveTo>
                    <a:pt x="490" y="445"/>
                  </a:moveTo>
                  <a:lnTo>
                    <a:pt x="490" y="445"/>
                  </a:lnTo>
                  <a:lnTo>
                    <a:pt x="490" y="22"/>
                  </a:lnTo>
                  <a:cubicBezTo>
                    <a:pt x="557" y="14"/>
                    <a:pt x="652" y="3"/>
                    <a:pt x="652" y="0"/>
                  </a:cubicBezTo>
                  <a:cubicBezTo>
                    <a:pt x="651" y="15"/>
                    <a:pt x="651" y="570"/>
                    <a:pt x="651" y="570"/>
                  </a:cubicBezTo>
                  <a:cubicBezTo>
                    <a:pt x="651" y="640"/>
                    <a:pt x="669" y="646"/>
                    <a:pt x="719" y="653"/>
                  </a:cubicBezTo>
                  <a:lnTo>
                    <a:pt x="755" y="658"/>
                  </a:lnTo>
                  <a:lnTo>
                    <a:pt x="755" y="701"/>
                  </a:lnTo>
                  <a:cubicBezTo>
                    <a:pt x="738" y="700"/>
                    <a:pt x="543" y="700"/>
                    <a:pt x="506" y="702"/>
                  </a:cubicBezTo>
                  <a:lnTo>
                    <a:pt x="496" y="579"/>
                  </a:lnTo>
                  <a:lnTo>
                    <a:pt x="492" y="586"/>
                  </a:lnTo>
                  <a:cubicBezTo>
                    <a:pt x="467" y="631"/>
                    <a:pt x="418" y="712"/>
                    <a:pt x="302" y="712"/>
                  </a:cubicBezTo>
                  <a:cubicBezTo>
                    <a:pt x="143" y="712"/>
                    <a:pt x="103" y="609"/>
                    <a:pt x="103" y="524"/>
                  </a:cubicBezTo>
                  <a:lnTo>
                    <a:pt x="103" y="131"/>
                  </a:lnTo>
                  <a:cubicBezTo>
                    <a:pt x="103" y="93"/>
                    <a:pt x="90" y="82"/>
                    <a:pt x="55" y="78"/>
                  </a:cubicBezTo>
                  <a:cubicBezTo>
                    <a:pt x="55" y="78"/>
                    <a:pt x="21" y="74"/>
                    <a:pt x="0" y="74"/>
                  </a:cubicBezTo>
                  <a:lnTo>
                    <a:pt x="0" y="31"/>
                  </a:lnTo>
                  <a:cubicBezTo>
                    <a:pt x="100" y="24"/>
                    <a:pt x="215" y="7"/>
                    <a:pt x="270" y="0"/>
                  </a:cubicBezTo>
                  <a:cubicBezTo>
                    <a:pt x="269" y="16"/>
                    <a:pt x="265" y="100"/>
                    <a:pt x="265" y="147"/>
                  </a:cubicBezTo>
                  <a:lnTo>
                    <a:pt x="265" y="467"/>
                  </a:lnTo>
                  <a:cubicBezTo>
                    <a:pt x="265" y="565"/>
                    <a:pt x="282" y="627"/>
                    <a:pt x="356" y="627"/>
                  </a:cubicBezTo>
                  <a:cubicBezTo>
                    <a:pt x="427" y="627"/>
                    <a:pt x="490" y="544"/>
                    <a:pt x="490" y="445"/>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350"/>
            </a:p>
          </p:txBody>
        </p:sp>
        <p:sp>
          <p:nvSpPr>
            <p:cNvPr id="36" name="Freeform 7">
              <a:extLst>
                <a:ext uri="{FF2B5EF4-FFF2-40B4-BE49-F238E27FC236}">
                  <a16:creationId xmlns:a16="http://schemas.microsoft.com/office/drawing/2014/main" id="{0A4A232A-AC47-D049-A76E-80787ADE7174}"/>
                </a:ext>
              </a:extLst>
            </p:cNvPr>
            <p:cNvSpPr>
              <a:spLocks/>
            </p:cNvSpPr>
            <p:nvPr/>
          </p:nvSpPr>
          <p:spPr bwMode="auto">
            <a:xfrm>
              <a:off x="3487" y="1651"/>
              <a:ext cx="313" cy="430"/>
            </a:xfrm>
            <a:custGeom>
              <a:avLst/>
              <a:gdLst>
                <a:gd name="T0" fmla="*/ 228 w 521"/>
                <a:gd name="T1" fmla="*/ 714 h 714"/>
                <a:gd name="T2" fmla="*/ 228 w 521"/>
                <a:gd name="T3" fmla="*/ 714 h 714"/>
                <a:gd name="T4" fmla="*/ 16 w 521"/>
                <a:gd name="T5" fmla="*/ 676 h 714"/>
                <a:gd name="T6" fmla="*/ 8 w 521"/>
                <a:gd name="T7" fmla="*/ 508 h 714"/>
                <a:gd name="T8" fmla="*/ 51 w 521"/>
                <a:gd name="T9" fmla="*/ 508 h 714"/>
                <a:gd name="T10" fmla="*/ 230 w 521"/>
                <a:gd name="T11" fmla="*/ 667 h 714"/>
                <a:gd name="T12" fmla="*/ 370 w 521"/>
                <a:gd name="T13" fmla="*/ 548 h 714"/>
                <a:gd name="T14" fmla="*/ 276 w 521"/>
                <a:gd name="T15" fmla="*/ 433 h 714"/>
                <a:gd name="T16" fmla="*/ 202 w 521"/>
                <a:gd name="T17" fmla="*/ 411 h 714"/>
                <a:gd name="T18" fmla="*/ 0 w 521"/>
                <a:gd name="T19" fmla="*/ 204 h 714"/>
                <a:gd name="T20" fmla="*/ 267 w 521"/>
                <a:gd name="T21" fmla="*/ 0 h 714"/>
                <a:gd name="T22" fmla="*/ 465 w 521"/>
                <a:gd name="T23" fmla="*/ 39 h 714"/>
                <a:gd name="T24" fmla="*/ 473 w 521"/>
                <a:gd name="T25" fmla="*/ 198 h 714"/>
                <a:gd name="T26" fmla="*/ 430 w 521"/>
                <a:gd name="T27" fmla="*/ 198 h 714"/>
                <a:gd name="T28" fmla="*/ 267 w 521"/>
                <a:gd name="T29" fmla="*/ 47 h 714"/>
                <a:gd name="T30" fmla="*/ 149 w 521"/>
                <a:gd name="T31" fmla="*/ 163 h 714"/>
                <a:gd name="T32" fmla="*/ 231 w 521"/>
                <a:gd name="T33" fmla="*/ 268 h 714"/>
                <a:gd name="T34" fmla="*/ 318 w 521"/>
                <a:gd name="T35" fmla="*/ 294 h 714"/>
                <a:gd name="T36" fmla="*/ 521 w 521"/>
                <a:gd name="T37" fmla="*/ 491 h 714"/>
                <a:gd name="T38" fmla="*/ 228 w 521"/>
                <a:gd name="T39" fmla="*/ 714 h 7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21" h="714">
                  <a:moveTo>
                    <a:pt x="228" y="714"/>
                  </a:moveTo>
                  <a:lnTo>
                    <a:pt x="228" y="714"/>
                  </a:lnTo>
                  <a:cubicBezTo>
                    <a:pt x="154" y="714"/>
                    <a:pt x="84" y="701"/>
                    <a:pt x="16" y="676"/>
                  </a:cubicBezTo>
                  <a:lnTo>
                    <a:pt x="8" y="508"/>
                  </a:lnTo>
                  <a:lnTo>
                    <a:pt x="51" y="508"/>
                  </a:lnTo>
                  <a:cubicBezTo>
                    <a:pt x="52" y="601"/>
                    <a:pt x="110" y="667"/>
                    <a:pt x="230" y="667"/>
                  </a:cubicBezTo>
                  <a:cubicBezTo>
                    <a:pt x="313" y="667"/>
                    <a:pt x="370" y="619"/>
                    <a:pt x="370" y="548"/>
                  </a:cubicBezTo>
                  <a:cubicBezTo>
                    <a:pt x="370" y="483"/>
                    <a:pt x="324" y="448"/>
                    <a:pt x="276" y="433"/>
                  </a:cubicBezTo>
                  <a:lnTo>
                    <a:pt x="202" y="411"/>
                  </a:lnTo>
                  <a:cubicBezTo>
                    <a:pt x="90" y="378"/>
                    <a:pt x="0" y="339"/>
                    <a:pt x="0" y="204"/>
                  </a:cubicBezTo>
                  <a:cubicBezTo>
                    <a:pt x="0" y="84"/>
                    <a:pt x="129" y="0"/>
                    <a:pt x="267" y="0"/>
                  </a:cubicBezTo>
                  <a:cubicBezTo>
                    <a:pt x="375" y="0"/>
                    <a:pt x="437" y="26"/>
                    <a:pt x="465" y="39"/>
                  </a:cubicBezTo>
                  <a:lnTo>
                    <a:pt x="473" y="198"/>
                  </a:lnTo>
                  <a:lnTo>
                    <a:pt x="430" y="198"/>
                  </a:lnTo>
                  <a:cubicBezTo>
                    <a:pt x="429" y="100"/>
                    <a:pt x="356" y="47"/>
                    <a:pt x="267" y="47"/>
                  </a:cubicBezTo>
                  <a:cubicBezTo>
                    <a:pt x="199" y="47"/>
                    <a:pt x="149" y="97"/>
                    <a:pt x="149" y="163"/>
                  </a:cubicBezTo>
                  <a:cubicBezTo>
                    <a:pt x="149" y="217"/>
                    <a:pt x="177" y="252"/>
                    <a:pt x="231" y="268"/>
                  </a:cubicBezTo>
                  <a:lnTo>
                    <a:pt x="318" y="294"/>
                  </a:lnTo>
                  <a:cubicBezTo>
                    <a:pt x="418" y="324"/>
                    <a:pt x="521" y="363"/>
                    <a:pt x="521" y="491"/>
                  </a:cubicBezTo>
                  <a:cubicBezTo>
                    <a:pt x="521" y="625"/>
                    <a:pt x="412" y="714"/>
                    <a:pt x="228" y="714"/>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350"/>
            </a:p>
          </p:txBody>
        </p:sp>
        <p:sp>
          <p:nvSpPr>
            <p:cNvPr id="37" name="Freeform 8">
              <a:extLst>
                <a:ext uri="{FF2B5EF4-FFF2-40B4-BE49-F238E27FC236}">
                  <a16:creationId xmlns:a16="http://schemas.microsoft.com/office/drawing/2014/main" id="{498FD18E-742F-8946-9136-615E242BC4F2}"/>
                </a:ext>
              </a:extLst>
            </p:cNvPr>
            <p:cNvSpPr>
              <a:spLocks/>
            </p:cNvSpPr>
            <p:nvPr/>
          </p:nvSpPr>
          <p:spPr bwMode="auto">
            <a:xfrm>
              <a:off x="3839" y="1651"/>
              <a:ext cx="313" cy="430"/>
            </a:xfrm>
            <a:custGeom>
              <a:avLst/>
              <a:gdLst>
                <a:gd name="T0" fmla="*/ 228 w 521"/>
                <a:gd name="T1" fmla="*/ 714 h 714"/>
                <a:gd name="T2" fmla="*/ 228 w 521"/>
                <a:gd name="T3" fmla="*/ 714 h 714"/>
                <a:gd name="T4" fmla="*/ 16 w 521"/>
                <a:gd name="T5" fmla="*/ 676 h 714"/>
                <a:gd name="T6" fmla="*/ 8 w 521"/>
                <a:gd name="T7" fmla="*/ 508 h 714"/>
                <a:gd name="T8" fmla="*/ 51 w 521"/>
                <a:gd name="T9" fmla="*/ 508 h 714"/>
                <a:gd name="T10" fmla="*/ 230 w 521"/>
                <a:gd name="T11" fmla="*/ 667 h 714"/>
                <a:gd name="T12" fmla="*/ 370 w 521"/>
                <a:gd name="T13" fmla="*/ 548 h 714"/>
                <a:gd name="T14" fmla="*/ 276 w 521"/>
                <a:gd name="T15" fmla="*/ 433 h 714"/>
                <a:gd name="T16" fmla="*/ 202 w 521"/>
                <a:gd name="T17" fmla="*/ 411 h 714"/>
                <a:gd name="T18" fmla="*/ 0 w 521"/>
                <a:gd name="T19" fmla="*/ 204 h 714"/>
                <a:gd name="T20" fmla="*/ 267 w 521"/>
                <a:gd name="T21" fmla="*/ 0 h 714"/>
                <a:gd name="T22" fmla="*/ 465 w 521"/>
                <a:gd name="T23" fmla="*/ 39 h 714"/>
                <a:gd name="T24" fmla="*/ 473 w 521"/>
                <a:gd name="T25" fmla="*/ 198 h 714"/>
                <a:gd name="T26" fmla="*/ 430 w 521"/>
                <a:gd name="T27" fmla="*/ 198 h 714"/>
                <a:gd name="T28" fmla="*/ 267 w 521"/>
                <a:gd name="T29" fmla="*/ 47 h 714"/>
                <a:gd name="T30" fmla="*/ 149 w 521"/>
                <a:gd name="T31" fmla="*/ 163 h 714"/>
                <a:gd name="T32" fmla="*/ 231 w 521"/>
                <a:gd name="T33" fmla="*/ 268 h 714"/>
                <a:gd name="T34" fmla="*/ 318 w 521"/>
                <a:gd name="T35" fmla="*/ 294 h 714"/>
                <a:gd name="T36" fmla="*/ 521 w 521"/>
                <a:gd name="T37" fmla="*/ 491 h 714"/>
                <a:gd name="T38" fmla="*/ 228 w 521"/>
                <a:gd name="T39" fmla="*/ 714 h 7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21" h="714">
                  <a:moveTo>
                    <a:pt x="228" y="714"/>
                  </a:moveTo>
                  <a:lnTo>
                    <a:pt x="228" y="714"/>
                  </a:lnTo>
                  <a:cubicBezTo>
                    <a:pt x="153" y="714"/>
                    <a:pt x="83" y="701"/>
                    <a:pt x="16" y="676"/>
                  </a:cubicBezTo>
                  <a:lnTo>
                    <a:pt x="8" y="508"/>
                  </a:lnTo>
                  <a:lnTo>
                    <a:pt x="51" y="508"/>
                  </a:lnTo>
                  <a:cubicBezTo>
                    <a:pt x="52" y="601"/>
                    <a:pt x="110" y="667"/>
                    <a:pt x="230" y="667"/>
                  </a:cubicBezTo>
                  <a:cubicBezTo>
                    <a:pt x="313" y="667"/>
                    <a:pt x="370" y="619"/>
                    <a:pt x="370" y="548"/>
                  </a:cubicBezTo>
                  <a:cubicBezTo>
                    <a:pt x="370" y="483"/>
                    <a:pt x="324" y="448"/>
                    <a:pt x="276" y="433"/>
                  </a:cubicBezTo>
                  <a:lnTo>
                    <a:pt x="202" y="411"/>
                  </a:lnTo>
                  <a:cubicBezTo>
                    <a:pt x="89" y="378"/>
                    <a:pt x="0" y="339"/>
                    <a:pt x="0" y="204"/>
                  </a:cubicBezTo>
                  <a:cubicBezTo>
                    <a:pt x="0" y="84"/>
                    <a:pt x="129" y="0"/>
                    <a:pt x="267" y="0"/>
                  </a:cubicBezTo>
                  <a:cubicBezTo>
                    <a:pt x="375" y="0"/>
                    <a:pt x="437" y="26"/>
                    <a:pt x="465" y="39"/>
                  </a:cubicBezTo>
                  <a:lnTo>
                    <a:pt x="473" y="198"/>
                  </a:lnTo>
                  <a:lnTo>
                    <a:pt x="430" y="198"/>
                  </a:lnTo>
                  <a:cubicBezTo>
                    <a:pt x="429" y="100"/>
                    <a:pt x="356" y="47"/>
                    <a:pt x="267" y="47"/>
                  </a:cubicBezTo>
                  <a:cubicBezTo>
                    <a:pt x="199" y="47"/>
                    <a:pt x="149" y="97"/>
                    <a:pt x="149" y="163"/>
                  </a:cubicBezTo>
                  <a:cubicBezTo>
                    <a:pt x="149" y="217"/>
                    <a:pt x="177" y="252"/>
                    <a:pt x="231" y="268"/>
                  </a:cubicBezTo>
                  <a:lnTo>
                    <a:pt x="318" y="294"/>
                  </a:lnTo>
                  <a:cubicBezTo>
                    <a:pt x="418" y="324"/>
                    <a:pt x="521" y="363"/>
                    <a:pt x="521" y="491"/>
                  </a:cubicBezTo>
                  <a:cubicBezTo>
                    <a:pt x="521" y="625"/>
                    <a:pt x="412" y="714"/>
                    <a:pt x="228" y="714"/>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350"/>
            </a:p>
          </p:txBody>
        </p:sp>
        <p:sp>
          <p:nvSpPr>
            <p:cNvPr id="38" name="Freeform 9">
              <a:extLst>
                <a:ext uri="{FF2B5EF4-FFF2-40B4-BE49-F238E27FC236}">
                  <a16:creationId xmlns:a16="http://schemas.microsoft.com/office/drawing/2014/main" id="{A459BE9B-8E2D-984E-A539-2933F589061E}"/>
                </a:ext>
              </a:extLst>
            </p:cNvPr>
            <p:cNvSpPr>
              <a:spLocks noEditPoints="1"/>
            </p:cNvSpPr>
            <p:nvPr/>
          </p:nvSpPr>
          <p:spPr bwMode="auto">
            <a:xfrm>
              <a:off x="4186" y="1651"/>
              <a:ext cx="377" cy="431"/>
            </a:xfrm>
            <a:custGeom>
              <a:avLst/>
              <a:gdLst>
                <a:gd name="T0" fmla="*/ 167 w 628"/>
                <a:gd name="T1" fmla="*/ 344 h 716"/>
                <a:gd name="T2" fmla="*/ 167 w 628"/>
                <a:gd name="T3" fmla="*/ 344 h 716"/>
                <a:gd name="T4" fmla="*/ 358 w 628"/>
                <a:gd name="T5" fmla="*/ 652 h 716"/>
                <a:gd name="T6" fmla="*/ 478 w 628"/>
                <a:gd name="T7" fmla="*/ 624 h 716"/>
                <a:gd name="T8" fmla="*/ 521 w 628"/>
                <a:gd name="T9" fmla="*/ 593 h 716"/>
                <a:gd name="T10" fmla="*/ 561 w 628"/>
                <a:gd name="T11" fmla="*/ 556 h 716"/>
                <a:gd name="T12" fmla="*/ 609 w 628"/>
                <a:gd name="T13" fmla="*/ 593 h 716"/>
                <a:gd name="T14" fmla="*/ 332 w 628"/>
                <a:gd name="T15" fmla="*/ 716 h 716"/>
                <a:gd name="T16" fmla="*/ 0 w 628"/>
                <a:gd name="T17" fmla="*/ 352 h 716"/>
                <a:gd name="T18" fmla="*/ 321 w 628"/>
                <a:gd name="T19" fmla="*/ 0 h 716"/>
                <a:gd name="T20" fmla="*/ 628 w 628"/>
                <a:gd name="T21" fmla="*/ 344 h 716"/>
                <a:gd name="T22" fmla="*/ 167 w 628"/>
                <a:gd name="T23" fmla="*/ 344 h 716"/>
                <a:gd name="T24" fmla="*/ 460 w 628"/>
                <a:gd name="T25" fmla="*/ 289 h 716"/>
                <a:gd name="T26" fmla="*/ 460 w 628"/>
                <a:gd name="T27" fmla="*/ 289 h 716"/>
                <a:gd name="T28" fmla="*/ 317 w 628"/>
                <a:gd name="T29" fmla="*/ 54 h 716"/>
                <a:gd name="T30" fmla="*/ 165 w 628"/>
                <a:gd name="T31" fmla="*/ 286 h 716"/>
                <a:gd name="T32" fmla="*/ 460 w 628"/>
                <a:gd name="T33" fmla="*/ 289 h 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28" h="716">
                  <a:moveTo>
                    <a:pt x="167" y="344"/>
                  </a:moveTo>
                  <a:lnTo>
                    <a:pt x="167" y="344"/>
                  </a:lnTo>
                  <a:cubicBezTo>
                    <a:pt x="167" y="460"/>
                    <a:pt x="214" y="652"/>
                    <a:pt x="358" y="652"/>
                  </a:cubicBezTo>
                  <a:cubicBezTo>
                    <a:pt x="409" y="652"/>
                    <a:pt x="446" y="641"/>
                    <a:pt x="478" y="624"/>
                  </a:cubicBezTo>
                  <a:cubicBezTo>
                    <a:pt x="493" y="615"/>
                    <a:pt x="507" y="605"/>
                    <a:pt x="521" y="593"/>
                  </a:cubicBezTo>
                  <a:cubicBezTo>
                    <a:pt x="534" y="582"/>
                    <a:pt x="547" y="569"/>
                    <a:pt x="561" y="556"/>
                  </a:cubicBezTo>
                  <a:lnTo>
                    <a:pt x="609" y="593"/>
                  </a:lnTo>
                  <a:cubicBezTo>
                    <a:pt x="551" y="653"/>
                    <a:pt x="490" y="716"/>
                    <a:pt x="332" y="716"/>
                  </a:cubicBezTo>
                  <a:cubicBezTo>
                    <a:pt x="104" y="716"/>
                    <a:pt x="0" y="533"/>
                    <a:pt x="0" y="352"/>
                  </a:cubicBezTo>
                  <a:cubicBezTo>
                    <a:pt x="0" y="188"/>
                    <a:pt x="130" y="0"/>
                    <a:pt x="321" y="0"/>
                  </a:cubicBezTo>
                  <a:cubicBezTo>
                    <a:pt x="533" y="0"/>
                    <a:pt x="627" y="160"/>
                    <a:pt x="628" y="344"/>
                  </a:cubicBezTo>
                  <a:lnTo>
                    <a:pt x="167" y="344"/>
                  </a:lnTo>
                  <a:close/>
                  <a:moveTo>
                    <a:pt x="460" y="289"/>
                  </a:moveTo>
                  <a:lnTo>
                    <a:pt x="460" y="289"/>
                  </a:lnTo>
                  <a:cubicBezTo>
                    <a:pt x="453" y="151"/>
                    <a:pt x="407" y="54"/>
                    <a:pt x="317" y="54"/>
                  </a:cubicBezTo>
                  <a:cubicBezTo>
                    <a:pt x="218" y="54"/>
                    <a:pt x="169" y="166"/>
                    <a:pt x="165" y="286"/>
                  </a:cubicBezTo>
                  <a:lnTo>
                    <a:pt x="460" y="289"/>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350"/>
            </a:p>
          </p:txBody>
        </p:sp>
        <p:sp>
          <p:nvSpPr>
            <p:cNvPr id="39" name="Freeform 10">
              <a:extLst>
                <a:ext uri="{FF2B5EF4-FFF2-40B4-BE49-F238E27FC236}">
                  <a16:creationId xmlns:a16="http://schemas.microsoft.com/office/drawing/2014/main" id="{54C156FA-FB75-7749-AE4B-1DA5876C9731}"/>
                </a:ext>
              </a:extLst>
            </p:cNvPr>
            <p:cNvSpPr>
              <a:spLocks/>
            </p:cNvSpPr>
            <p:nvPr/>
          </p:nvSpPr>
          <p:spPr bwMode="auto">
            <a:xfrm>
              <a:off x="4588" y="1487"/>
              <a:ext cx="212" cy="585"/>
            </a:xfrm>
            <a:custGeom>
              <a:avLst/>
              <a:gdLst>
                <a:gd name="T0" fmla="*/ 353 w 353"/>
                <a:gd name="T1" fmla="*/ 925 h 972"/>
                <a:gd name="T2" fmla="*/ 353 w 353"/>
                <a:gd name="T3" fmla="*/ 925 h 972"/>
                <a:gd name="T4" fmla="*/ 321 w 353"/>
                <a:gd name="T5" fmla="*/ 921 h 972"/>
                <a:gd name="T6" fmla="*/ 257 w 353"/>
                <a:gd name="T7" fmla="*/ 840 h 972"/>
                <a:gd name="T8" fmla="*/ 257 w 353"/>
                <a:gd name="T9" fmla="*/ 0 h 972"/>
                <a:gd name="T10" fmla="*/ 3 w 353"/>
                <a:gd name="T11" fmla="*/ 30 h 972"/>
                <a:gd name="T12" fmla="*/ 3 w 353"/>
                <a:gd name="T13" fmla="*/ 76 h 972"/>
                <a:gd name="T14" fmla="*/ 48 w 353"/>
                <a:gd name="T15" fmla="*/ 79 h 972"/>
                <a:gd name="T16" fmla="*/ 94 w 353"/>
                <a:gd name="T17" fmla="*/ 128 h 972"/>
                <a:gd name="T18" fmla="*/ 94 w 353"/>
                <a:gd name="T19" fmla="*/ 840 h 972"/>
                <a:gd name="T20" fmla="*/ 30 w 353"/>
                <a:gd name="T21" fmla="*/ 921 h 972"/>
                <a:gd name="T22" fmla="*/ 0 w 353"/>
                <a:gd name="T23" fmla="*/ 925 h 972"/>
                <a:gd name="T24" fmla="*/ 0 w 353"/>
                <a:gd name="T25" fmla="*/ 972 h 972"/>
                <a:gd name="T26" fmla="*/ 353 w 353"/>
                <a:gd name="T27" fmla="*/ 972 h 972"/>
                <a:gd name="T28" fmla="*/ 353 w 353"/>
                <a:gd name="T29" fmla="*/ 925 h 9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3" h="972">
                  <a:moveTo>
                    <a:pt x="353" y="925"/>
                  </a:moveTo>
                  <a:lnTo>
                    <a:pt x="353" y="925"/>
                  </a:lnTo>
                  <a:lnTo>
                    <a:pt x="321" y="921"/>
                  </a:lnTo>
                  <a:cubicBezTo>
                    <a:pt x="272" y="915"/>
                    <a:pt x="257" y="909"/>
                    <a:pt x="257" y="840"/>
                  </a:cubicBezTo>
                  <a:lnTo>
                    <a:pt x="257" y="0"/>
                  </a:lnTo>
                  <a:cubicBezTo>
                    <a:pt x="239" y="7"/>
                    <a:pt x="103" y="23"/>
                    <a:pt x="3" y="30"/>
                  </a:cubicBezTo>
                  <a:lnTo>
                    <a:pt x="3" y="76"/>
                  </a:lnTo>
                  <a:cubicBezTo>
                    <a:pt x="23" y="76"/>
                    <a:pt x="48" y="79"/>
                    <a:pt x="48" y="79"/>
                  </a:cubicBezTo>
                  <a:cubicBezTo>
                    <a:pt x="80" y="80"/>
                    <a:pt x="94" y="92"/>
                    <a:pt x="94" y="128"/>
                  </a:cubicBezTo>
                  <a:lnTo>
                    <a:pt x="94" y="840"/>
                  </a:lnTo>
                  <a:cubicBezTo>
                    <a:pt x="94" y="912"/>
                    <a:pt x="78" y="915"/>
                    <a:pt x="30" y="921"/>
                  </a:cubicBezTo>
                  <a:lnTo>
                    <a:pt x="0" y="925"/>
                  </a:lnTo>
                  <a:lnTo>
                    <a:pt x="0" y="972"/>
                  </a:lnTo>
                  <a:cubicBezTo>
                    <a:pt x="52" y="971"/>
                    <a:pt x="327" y="971"/>
                    <a:pt x="353" y="972"/>
                  </a:cubicBezTo>
                  <a:lnTo>
                    <a:pt x="353" y="925"/>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350"/>
            </a:p>
          </p:txBody>
        </p:sp>
        <p:sp>
          <p:nvSpPr>
            <p:cNvPr id="40" name="Freeform 11">
              <a:extLst>
                <a:ext uri="{FF2B5EF4-FFF2-40B4-BE49-F238E27FC236}">
                  <a16:creationId xmlns:a16="http://schemas.microsoft.com/office/drawing/2014/main" id="{8750C5DD-3FB6-A746-83B3-ABAD0E12B587}"/>
                </a:ext>
              </a:extLst>
            </p:cNvPr>
            <p:cNvSpPr>
              <a:spLocks/>
            </p:cNvSpPr>
            <p:nvPr/>
          </p:nvSpPr>
          <p:spPr bwMode="auto">
            <a:xfrm>
              <a:off x="2532" y="2248"/>
              <a:ext cx="220" cy="571"/>
            </a:xfrm>
            <a:custGeom>
              <a:avLst/>
              <a:gdLst>
                <a:gd name="T0" fmla="*/ 366 w 366"/>
                <a:gd name="T1" fmla="*/ 895 h 946"/>
                <a:gd name="T2" fmla="*/ 366 w 366"/>
                <a:gd name="T3" fmla="*/ 895 h 946"/>
                <a:gd name="T4" fmla="*/ 336 w 366"/>
                <a:gd name="T5" fmla="*/ 893 h 946"/>
                <a:gd name="T6" fmla="*/ 270 w 366"/>
                <a:gd name="T7" fmla="*/ 803 h 946"/>
                <a:gd name="T8" fmla="*/ 270 w 366"/>
                <a:gd name="T9" fmla="*/ 142 h 946"/>
                <a:gd name="T10" fmla="*/ 336 w 366"/>
                <a:gd name="T11" fmla="*/ 53 h 946"/>
                <a:gd name="T12" fmla="*/ 366 w 366"/>
                <a:gd name="T13" fmla="*/ 50 h 946"/>
                <a:gd name="T14" fmla="*/ 366 w 366"/>
                <a:gd name="T15" fmla="*/ 0 h 946"/>
                <a:gd name="T16" fmla="*/ 0 w 366"/>
                <a:gd name="T17" fmla="*/ 0 h 946"/>
                <a:gd name="T18" fmla="*/ 0 w 366"/>
                <a:gd name="T19" fmla="*/ 50 h 946"/>
                <a:gd name="T20" fmla="*/ 29 w 366"/>
                <a:gd name="T21" fmla="*/ 53 h 946"/>
                <a:gd name="T22" fmla="*/ 96 w 366"/>
                <a:gd name="T23" fmla="*/ 142 h 946"/>
                <a:gd name="T24" fmla="*/ 96 w 366"/>
                <a:gd name="T25" fmla="*/ 803 h 946"/>
                <a:gd name="T26" fmla="*/ 29 w 366"/>
                <a:gd name="T27" fmla="*/ 893 h 946"/>
                <a:gd name="T28" fmla="*/ 0 w 366"/>
                <a:gd name="T29" fmla="*/ 895 h 946"/>
                <a:gd name="T30" fmla="*/ 0 w 366"/>
                <a:gd name="T31" fmla="*/ 946 h 946"/>
                <a:gd name="T32" fmla="*/ 366 w 366"/>
                <a:gd name="T33" fmla="*/ 946 h 946"/>
                <a:gd name="T34" fmla="*/ 366 w 366"/>
                <a:gd name="T35" fmla="*/ 895 h 9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6" h="946">
                  <a:moveTo>
                    <a:pt x="366" y="895"/>
                  </a:moveTo>
                  <a:lnTo>
                    <a:pt x="366" y="895"/>
                  </a:lnTo>
                  <a:lnTo>
                    <a:pt x="336" y="893"/>
                  </a:lnTo>
                  <a:cubicBezTo>
                    <a:pt x="282" y="889"/>
                    <a:pt x="270" y="881"/>
                    <a:pt x="270" y="803"/>
                  </a:cubicBezTo>
                  <a:lnTo>
                    <a:pt x="270" y="142"/>
                  </a:lnTo>
                  <a:cubicBezTo>
                    <a:pt x="270" y="61"/>
                    <a:pt x="282" y="60"/>
                    <a:pt x="336" y="53"/>
                  </a:cubicBezTo>
                  <a:lnTo>
                    <a:pt x="366" y="50"/>
                  </a:lnTo>
                  <a:lnTo>
                    <a:pt x="366" y="0"/>
                  </a:lnTo>
                  <a:cubicBezTo>
                    <a:pt x="312" y="1"/>
                    <a:pt x="53" y="1"/>
                    <a:pt x="0" y="0"/>
                  </a:cubicBezTo>
                  <a:lnTo>
                    <a:pt x="0" y="50"/>
                  </a:lnTo>
                  <a:lnTo>
                    <a:pt x="29" y="53"/>
                  </a:lnTo>
                  <a:cubicBezTo>
                    <a:pt x="84" y="60"/>
                    <a:pt x="96" y="61"/>
                    <a:pt x="96" y="142"/>
                  </a:cubicBezTo>
                  <a:lnTo>
                    <a:pt x="96" y="803"/>
                  </a:lnTo>
                  <a:cubicBezTo>
                    <a:pt x="96" y="881"/>
                    <a:pt x="84" y="889"/>
                    <a:pt x="29" y="893"/>
                  </a:cubicBezTo>
                  <a:lnTo>
                    <a:pt x="0" y="895"/>
                  </a:lnTo>
                  <a:lnTo>
                    <a:pt x="0" y="946"/>
                  </a:lnTo>
                  <a:cubicBezTo>
                    <a:pt x="53" y="945"/>
                    <a:pt x="339" y="945"/>
                    <a:pt x="366" y="946"/>
                  </a:cubicBezTo>
                  <a:lnTo>
                    <a:pt x="366" y="895"/>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350"/>
            </a:p>
          </p:txBody>
        </p:sp>
        <p:sp>
          <p:nvSpPr>
            <p:cNvPr id="41" name="Freeform 12">
              <a:extLst>
                <a:ext uri="{FF2B5EF4-FFF2-40B4-BE49-F238E27FC236}">
                  <a16:creationId xmlns:a16="http://schemas.microsoft.com/office/drawing/2014/main" id="{0C68B28B-D18C-6649-8C03-01A3BD36175E}"/>
                </a:ext>
              </a:extLst>
            </p:cNvPr>
            <p:cNvSpPr>
              <a:spLocks/>
            </p:cNvSpPr>
            <p:nvPr/>
          </p:nvSpPr>
          <p:spPr bwMode="auto">
            <a:xfrm>
              <a:off x="2785" y="2394"/>
              <a:ext cx="459" cy="425"/>
            </a:xfrm>
            <a:custGeom>
              <a:avLst/>
              <a:gdLst>
                <a:gd name="T0" fmla="*/ 764 w 764"/>
                <a:gd name="T1" fmla="*/ 705 h 705"/>
                <a:gd name="T2" fmla="*/ 764 w 764"/>
                <a:gd name="T3" fmla="*/ 705 h 705"/>
                <a:gd name="T4" fmla="*/ 493 w 764"/>
                <a:gd name="T5" fmla="*/ 705 h 705"/>
                <a:gd name="T6" fmla="*/ 499 w 764"/>
                <a:gd name="T7" fmla="*/ 518 h 705"/>
                <a:gd name="T8" fmla="*/ 499 w 764"/>
                <a:gd name="T9" fmla="*/ 246 h 705"/>
                <a:gd name="T10" fmla="*/ 404 w 764"/>
                <a:gd name="T11" fmla="*/ 86 h 705"/>
                <a:gd name="T12" fmla="*/ 265 w 764"/>
                <a:gd name="T13" fmla="*/ 268 h 705"/>
                <a:gd name="T14" fmla="*/ 265 w 764"/>
                <a:gd name="T15" fmla="*/ 573 h 705"/>
                <a:gd name="T16" fmla="*/ 333 w 764"/>
                <a:gd name="T17" fmla="*/ 658 h 705"/>
                <a:gd name="T18" fmla="*/ 369 w 764"/>
                <a:gd name="T19" fmla="*/ 662 h 705"/>
                <a:gd name="T20" fmla="*/ 369 w 764"/>
                <a:gd name="T21" fmla="*/ 705 h 705"/>
                <a:gd name="T22" fmla="*/ 0 w 764"/>
                <a:gd name="T23" fmla="*/ 705 h 705"/>
                <a:gd name="T24" fmla="*/ 0 w 764"/>
                <a:gd name="T25" fmla="*/ 662 h 705"/>
                <a:gd name="T26" fmla="*/ 36 w 764"/>
                <a:gd name="T27" fmla="*/ 658 h 705"/>
                <a:gd name="T28" fmla="*/ 104 w 764"/>
                <a:gd name="T29" fmla="*/ 573 h 705"/>
                <a:gd name="T30" fmla="*/ 104 w 764"/>
                <a:gd name="T31" fmla="*/ 134 h 705"/>
                <a:gd name="T32" fmla="*/ 55 w 764"/>
                <a:gd name="T33" fmla="*/ 81 h 705"/>
                <a:gd name="T34" fmla="*/ 0 w 764"/>
                <a:gd name="T35" fmla="*/ 77 h 705"/>
                <a:gd name="T36" fmla="*/ 0 w 764"/>
                <a:gd name="T37" fmla="*/ 34 h 705"/>
                <a:gd name="T38" fmla="*/ 251 w 764"/>
                <a:gd name="T39" fmla="*/ 4 h 705"/>
                <a:gd name="T40" fmla="*/ 259 w 764"/>
                <a:gd name="T41" fmla="*/ 134 h 705"/>
                <a:gd name="T42" fmla="*/ 263 w 764"/>
                <a:gd name="T43" fmla="*/ 127 h 705"/>
                <a:gd name="T44" fmla="*/ 457 w 764"/>
                <a:gd name="T45" fmla="*/ 0 h 705"/>
                <a:gd name="T46" fmla="*/ 660 w 764"/>
                <a:gd name="T47" fmla="*/ 189 h 705"/>
                <a:gd name="T48" fmla="*/ 660 w 764"/>
                <a:gd name="T49" fmla="*/ 573 h 705"/>
                <a:gd name="T50" fmla="*/ 728 w 764"/>
                <a:gd name="T51" fmla="*/ 658 h 705"/>
                <a:gd name="T52" fmla="*/ 764 w 764"/>
                <a:gd name="T53" fmla="*/ 662 h 705"/>
                <a:gd name="T54" fmla="*/ 764 w 764"/>
                <a:gd name="T55" fmla="*/ 705 h 7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64" h="705">
                  <a:moveTo>
                    <a:pt x="764" y="705"/>
                  </a:moveTo>
                  <a:lnTo>
                    <a:pt x="764" y="705"/>
                  </a:lnTo>
                  <a:cubicBezTo>
                    <a:pt x="746" y="705"/>
                    <a:pt x="512" y="705"/>
                    <a:pt x="493" y="705"/>
                  </a:cubicBezTo>
                  <a:cubicBezTo>
                    <a:pt x="497" y="636"/>
                    <a:pt x="499" y="560"/>
                    <a:pt x="499" y="518"/>
                  </a:cubicBezTo>
                  <a:lnTo>
                    <a:pt x="499" y="246"/>
                  </a:lnTo>
                  <a:cubicBezTo>
                    <a:pt x="499" y="148"/>
                    <a:pt x="477" y="86"/>
                    <a:pt x="404" y="86"/>
                  </a:cubicBezTo>
                  <a:cubicBezTo>
                    <a:pt x="333" y="86"/>
                    <a:pt x="265" y="169"/>
                    <a:pt x="265" y="268"/>
                  </a:cubicBezTo>
                  <a:lnTo>
                    <a:pt x="265" y="573"/>
                  </a:lnTo>
                  <a:cubicBezTo>
                    <a:pt x="265" y="643"/>
                    <a:pt x="280" y="654"/>
                    <a:pt x="333" y="658"/>
                  </a:cubicBezTo>
                  <a:lnTo>
                    <a:pt x="369" y="662"/>
                  </a:lnTo>
                  <a:lnTo>
                    <a:pt x="369" y="705"/>
                  </a:lnTo>
                  <a:cubicBezTo>
                    <a:pt x="343" y="704"/>
                    <a:pt x="53" y="704"/>
                    <a:pt x="0" y="705"/>
                  </a:cubicBezTo>
                  <a:lnTo>
                    <a:pt x="0" y="662"/>
                  </a:lnTo>
                  <a:lnTo>
                    <a:pt x="36" y="658"/>
                  </a:lnTo>
                  <a:cubicBezTo>
                    <a:pt x="89" y="654"/>
                    <a:pt x="104" y="644"/>
                    <a:pt x="104" y="573"/>
                  </a:cubicBezTo>
                  <a:lnTo>
                    <a:pt x="104" y="134"/>
                  </a:lnTo>
                  <a:cubicBezTo>
                    <a:pt x="104" y="96"/>
                    <a:pt x="90" y="86"/>
                    <a:pt x="55" y="81"/>
                  </a:cubicBezTo>
                  <a:cubicBezTo>
                    <a:pt x="55" y="81"/>
                    <a:pt x="21" y="78"/>
                    <a:pt x="0" y="77"/>
                  </a:cubicBezTo>
                  <a:lnTo>
                    <a:pt x="0" y="34"/>
                  </a:lnTo>
                  <a:cubicBezTo>
                    <a:pt x="98" y="27"/>
                    <a:pt x="224" y="11"/>
                    <a:pt x="251" y="4"/>
                  </a:cubicBezTo>
                  <a:lnTo>
                    <a:pt x="259" y="134"/>
                  </a:lnTo>
                  <a:lnTo>
                    <a:pt x="263" y="127"/>
                  </a:lnTo>
                  <a:cubicBezTo>
                    <a:pt x="289" y="82"/>
                    <a:pt x="340" y="0"/>
                    <a:pt x="457" y="0"/>
                  </a:cubicBezTo>
                  <a:cubicBezTo>
                    <a:pt x="609" y="0"/>
                    <a:pt x="660" y="104"/>
                    <a:pt x="660" y="189"/>
                  </a:cubicBezTo>
                  <a:lnTo>
                    <a:pt x="660" y="573"/>
                  </a:lnTo>
                  <a:cubicBezTo>
                    <a:pt x="660" y="643"/>
                    <a:pt x="675" y="654"/>
                    <a:pt x="728" y="658"/>
                  </a:cubicBezTo>
                  <a:lnTo>
                    <a:pt x="764" y="662"/>
                  </a:lnTo>
                  <a:lnTo>
                    <a:pt x="764" y="705"/>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350"/>
            </a:p>
          </p:txBody>
        </p:sp>
        <p:sp>
          <p:nvSpPr>
            <p:cNvPr id="42" name="Freeform 13">
              <a:extLst>
                <a:ext uri="{FF2B5EF4-FFF2-40B4-BE49-F238E27FC236}">
                  <a16:creationId xmlns:a16="http://schemas.microsoft.com/office/drawing/2014/main" id="{93BB1EFD-10AF-CF45-867C-F53D119B343B}"/>
                </a:ext>
              </a:extLst>
            </p:cNvPr>
            <p:cNvSpPr>
              <a:spLocks/>
            </p:cNvSpPr>
            <p:nvPr/>
          </p:nvSpPr>
          <p:spPr bwMode="auto">
            <a:xfrm>
              <a:off x="3189" y="2407"/>
              <a:ext cx="438" cy="418"/>
            </a:xfrm>
            <a:custGeom>
              <a:avLst/>
              <a:gdLst>
                <a:gd name="T0" fmla="*/ 692 w 730"/>
                <a:gd name="T1" fmla="*/ 47 h 693"/>
                <a:gd name="T2" fmla="*/ 692 w 730"/>
                <a:gd name="T3" fmla="*/ 47 h 693"/>
                <a:gd name="T4" fmla="*/ 625 w 730"/>
                <a:gd name="T5" fmla="*/ 131 h 693"/>
                <a:gd name="T6" fmla="*/ 474 w 730"/>
                <a:gd name="T7" fmla="*/ 548 h 693"/>
                <a:gd name="T8" fmla="*/ 419 w 730"/>
                <a:gd name="T9" fmla="*/ 693 h 693"/>
                <a:gd name="T10" fmla="*/ 355 w 730"/>
                <a:gd name="T11" fmla="*/ 693 h 693"/>
                <a:gd name="T12" fmla="*/ 328 w 730"/>
                <a:gd name="T13" fmla="*/ 632 h 693"/>
                <a:gd name="T14" fmla="*/ 296 w 730"/>
                <a:gd name="T15" fmla="*/ 548 h 693"/>
                <a:gd name="T16" fmla="*/ 109 w 730"/>
                <a:gd name="T17" fmla="*/ 130 h 693"/>
                <a:gd name="T18" fmla="*/ 93 w 730"/>
                <a:gd name="T19" fmla="*/ 95 h 693"/>
                <a:gd name="T20" fmla="*/ 81 w 730"/>
                <a:gd name="T21" fmla="*/ 70 h 693"/>
                <a:gd name="T22" fmla="*/ 38 w 730"/>
                <a:gd name="T23" fmla="*/ 47 h 693"/>
                <a:gd name="T24" fmla="*/ 0 w 730"/>
                <a:gd name="T25" fmla="*/ 43 h 693"/>
                <a:gd name="T26" fmla="*/ 0 w 730"/>
                <a:gd name="T27" fmla="*/ 0 h 693"/>
                <a:gd name="T28" fmla="*/ 346 w 730"/>
                <a:gd name="T29" fmla="*/ 0 h 693"/>
                <a:gd name="T30" fmla="*/ 346 w 730"/>
                <a:gd name="T31" fmla="*/ 43 h 693"/>
                <a:gd name="T32" fmla="*/ 303 w 730"/>
                <a:gd name="T33" fmla="*/ 47 h 693"/>
                <a:gd name="T34" fmla="*/ 271 w 730"/>
                <a:gd name="T35" fmla="*/ 77 h 693"/>
                <a:gd name="T36" fmla="*/ 285 w 730"/>
                <a:gd name="T37" fmla="*/ 132 h 693"/>
                <a:gd name="T38" fmla="*/ 430 w 730"/>
                <a:gd name="T39" fmla="*/ 487 h 693"/>
                <a:gd name="T40" fmla="*/ 552 w 730"/>
                <a:gd name="T41" fmla="*/ 132 h 693"/>
                <a:gd name="T42" fmla="*/ 559 w 730"/>
                <a:gd name="T43" fmla="*/ 110 h 693"/>
                <a:gd name="T44" fmla="*/ 563 w 730"/>
                <a:gd name="T45" fmla="*/ 84 h 693"/>
                <a:gd name="T46" fmla="*/ 532 w 730"/>
                <a:gd name="T47" fmla="*/ 47 h 693"/>
                <a:gd name="T48" fmla="*/ 493 w 730"/>
                <a:gd name="T49" fmla="*/ 43 h 693"/>
                <a:gd name="T50" fmla="*/ 493 w 730"/>
                <a:gd name="T51" fmla="*/ 0 h 693"/>
                <a:gd name="T52" fmla="*/ 730 w 730"/>
                <a:gd name="T53" fmla="*/ 0 h 693"/>
                <a:gd name="T54" fmla="*/ 730 w 730"/>
                <a:gd name="T55" fmla="*/ 43 h 693"/>
                <a:gd name="T56" fmla="*/ 692 w 730"/>
                <a:gd name="T57" fmla="*/ 47 h 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30" h="693">
                  <a:moveTo>
                    <a:pt x="692" y="47"/>
                  </a:moveTo>
                  <a:lnTo>
                    <a:pt x="692" y="47"/>
                  </a:lnTo>
                  <a:cubicBezTo>
                    <a:pt x="662" y="52"/>
                    <a:pt x="645" y="72"/>
                    <a:pt x="625" y="131"/>
                  </a:cubicBezTo>
                  <a:lnTo>
                    <a:pt x="474" y="548"/>
                  </a:lnTo>
                  <a:cubicBezTo>
                    <a:pt x="463" y="572"/>
                    <a:pt x="431" y="664"/>
                    <a:pt x="419" y="693"/>
                  </a:cubicBezTo>
                  <a:lnTo>
                    <a:pt x="355" y="693"/>
                  </a:lnTo>
                  <a:cubicBezTo>
                    <a:pt x="349" y="684"/>
                    <a:pt x="339" y="660"/>
                    <a:pt x="328" y="632"/>
                  </a:cubicBezTo>
                  <a:cubicBezTo>
                    <a:pt x="317" y="603"/>
                    <a:pt x="304" y="570"/>
                    <a:pt x="296" y="548"/>
                  </a:cubicBezTo>
                  <a:lnTo>
                    <a:pt x="109" y="130"/>
                  </a:lnTo>
                  <a:cubicBezTo>
                    <a:pt x="103" y="117"/>
                    <a:pt x="98" y="105"/>
                    <a:pt x="93" y="95"/>
                  </a:cubicBezTo>
                  <a:cubicBezTo>
                    <a:pt x="89" y="85"/>
                    <a:pt x="85" y="77"/>
                    <a:pt x="81" y="70"/>
                  </a:cubicBezTo>
                  <a:cubicBezTo>
                    <a:pt x="72" y="56"/>
                    <a:pt x="60" y="49"/>
                    <a:pt x="38" y="47"/>
                  </a:cubicBezTo>
                  <a:lnTo>
                    <a:pt x="0" y="43"/>
                  </a:lnTo>
                  <a:lnTo>
                    <a:pt x="0" y="0"/>
                  </a:lnTo>
                  <a:cubicBezTo>
                    <a:pt x="53" y="2"/>
                    <a:pt x="293" y="2"/>
                    <a:pt x="346" y="0"/>
                  </a:cubicBezTo>
                  <a:lnTo>
                    <a:pt x="346" y="43"/>
                  </a:lnTo>
                  <a:lnTo>
                    <a:pt x="303" y="47"/>
                  </a:lnTo>
                  <a:cubicBezTo>
                    <a:pt x="282" y="49"/>
                    <a:pt x="271" y="57"/>
                    <a:pt x="271" y="77"/>
                  </a:cubicBezTo>
                  <a:cubicBezTo>
                    <a:pt x="271" y="94"/>
                    <a:pt x="278" y="116"/>
                    <a:pt x="285" y="132"/>
                  </a:cubicBezTo>
                  <a:lnTo>
                    <a:pt x="430" y="487"/>
                  </a:lnTo>
                  <a:lnTo>
                    <a:pt x="552" y="132"/>
                  </a:lnTo>
                  <a:cubicBezTo>
                    <a:pt x="554" y="126"/>
                    <a:pt x="556" y="118"/>
                    <a:pt x="559" y="110"/>
                  </a:cubicBezTo>
                  <a:cubicBezTo>
                    <a:pt x="561" y="101"/>
                    <a:pt x="563" y="92"/>
                    <a:pt x="563" y="84"/>
                  </a:cubicBezTo>
                  <a:cubicBezTo>
                    <a:pt x="563" y="62"/>
                    <a:pt x="552" y="49"/>
                    <a:pt x="532" y="47"/>
                  </a:cubicBezTo>
                  <a:lnTo>
                    <a:pt x="493" y="43"/>
                  </a:lnTo>
                  <a:lnTo>
                    <a:pt x="493" y="0"/>
                  </a:lnTo>
                  <a:cubicBezTo>
                    <a:pt x="520" y="2"/>
                    <a:pt x="703" y="2"/>
                    <a:pt x="730" y="0"/>
                  </a:cubicBezTo>
                  <a:lnTo>
                    <a:pt x="730" y="43"/>
                  </a:lnTo>
                  <a:lnTo>
                    <a:pt x="692" y="47"/>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350"/>
            </a:p>
          </p:txBody>
        </p:sp>
        <p:sp>
          <p:nvSpPr>
            <p:cNvPr id="43" name="Freeform 14">
              <a:extLst>
                <a:ext uri="{FF2B5EF4-FFF2-40B4-BE49-F238E27FC236}">
                  <a16:creationId xmlns:a16="http://schemas.microsoft.com/office/drawing/2014/main" id="{9A60F104-3E3D-4E4F-A442-BECD916C8D8E}"/>
                </a:ext>
              </a:extLst>
            </p:cNvPr>
            <p:cNvSpPr>
              <a:spLocks noEditPoints="1"/>
            </p:cNvSpPr>
            <p:nvPr/>
          </p:nvSpPr>
          <p:spPr bwMode="auto">
            <a:xfrm>
              <a:off x="3604" y="2394"/>
              <a:ext cx="378" cy="431"/>
            </a:xfrm>
            <a:custGeom>
              <a:avLst/>
              <a:gdLst>
                <a:gd name="T0" fmla="*/ 167 w 629"/>
                <a:gd name="T1" fmla="*/ 344 h 716"/>
                <a:gd name="T2" fmla="*/ 167 w 629"/>
                <a:gd name="T3" fmla="*/ 344 h 716"/>
                <a:gd name="T4" fmla="*/ 359 w 629"/>
                <a:gd name="T5" fmla="*/ 652 h 716"/>
                <a:gd name="T6" fmla="*/ 478 w 629"/>
                <a:gd name="T7" fmla="*/ 624 h 716"/>
                <a:gd name="T8" fmla="*/ 522 w 629"/>
                <a:gd name="T9" fmla="*/ 593 h 716"/>
                <a:gd name="T10" fmla="*/ 562 w 629"/>
                <a:gd name="T11" fmla="*/ 556 h 716"/>
                <a:gd name="T12" fmla="*/ 610 w 629"/>
                <a:gd name="T13" fmla="*/ 593 h 716"/>
                <a:gd name="T14" fmla="*/ 333 w 629"/>
                <a:gd name="T15" fmla="*/ 716 h 716"/>
                <a:gd name="T16" fmla="*/ 0 w 629"/>
                <a:gd name="T17" fmla="*/ 352 h 716"/>
                <a:gd name="T18" fmla="*/ 322 w 629"/>
                <a:gd name="T19" fmla="*/ 0 h 716"/>
                <a:gd name="T20" fmla="*/ 629 w 629"/>
                <a:gd name="T21" fmla="*/ 344 h 716"/>
                <a:gd name="T22" fmla="*/ 167 w 629"/>
                <a:gd name="T23" fmla="*/ 344 h 716"/>
                <a:gd name="T24" fmla="*/ 461 w 629"/>
                <a:gd name="T25" fmla="*/ 289 h 716"/>
                <a:gd name="T26" fmla="*/ 461 w 629"/>
                <a:gd name="T27" fmla="*/ 289 h 716"/>
                <a:gd name="T28" fmla="*/ 318 w 629"/>
                <a:gd name="T29" fmla="*/ 54 h 716"/>
                <a:gd name="T30" fmla="*/ 166 w 629"/>
                <a:gd name="T31" fmla="*/ 286 h 716"/>
                <a:gd name="T32" fmla="*/ 461 w 629"/>
                <a:gd name="T33" fmla="*/ 289 h 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29" h="716">
                  <a:moveTo>
                    <a:pt x="167" y="344"/>
                  </a:moveTo>
                  <a:lnTo>
                    <a:pt x="167" y="344"/>
                  </a:lnTo>
                  <a:cubicBezTo>
                    <a:pt x="167" y="460"/>
                    <a:pt x="215" y="652"/>
                    <a:pt x="359" y="652"/>
                  </a:cubicBezTo>
                  <a:cubicBezTo>
                    <a:pt x="410" y="652"/>
                    <a:pt x="447" y="642"/>
                    <a:pt x="478" y="624"/>
                  </a:cubicBezTo>
                  <a:cubicBezTo>
                    <a:pt x="494" y="615"/>
                    <a:pt x="508" y="605"/>
                    <a:pt x="522" y="593"/>
                  </a:cubicBezTo>
                  <a:cubicBezTo>
                    <a:pt x="535" y="582"/>
                    <a:pt x="548" y="569"/>
                    <a:pt x="562" y="556"/>
                  </a:cubicBezTo>
                  <a:lnTo>
                    <a:pt x="610" y="593"/>
                  </a:lnTo>
                  <a:cubicBezTo>
                    <a:pt x="552" y="654"/>
                    <a:pt x="491" y="716"/>
                    <a:pt x="333" y="716"/>
                  </a:cubicBezTo>
                  <a:cubicBezTo>
                    <a:pt x="105" y="716"/>
                    <a:pt x="0" y="533"/>
                    <a:pt x="0" y="352"/>
                  </a:cubicBezTo>
                  <a:cubicBezTo>
                    <a:pt x="0" y="188"/>
                    <a:pt x="130" y="0"/>
                    <a:pt x="322" y="0"/>
                  </a:cubicBezTo>
                  <a:cubicBezTo>
                    <a:pt x="533" y="0"/>
                    <a:pt x="628" y="161"/>
                    <a:pt x="629" y="344"/>
                  </a:cubicBezTo>
                  <a:lnTo>
                    <a:pt x="167" y="344"/>
                  </a:lnTo>
                  <a:close/>
                  <a:moveTo>
                    <a:pt x="461" y="289"/>
                  </a:moveTo>
                  <a:lnTo>
                    <a:pt x="461" y="289"/>
                  </a:lnTo>
                  <a:cubicBezTo>
                    <a:pt x="454" y="152"/>
                    <a:pt x="407" y="54"/>
                    <a:pt x="318" y="54"/>
                  </a:cubicBezTo>
                  <a:cubicBezTo>
                    <a:pt x="219" y="54"/>
                    <a:pt x="170" y="167"/>
                    <a:pt x="166" y="286"/>
                  </a:cubicBezTo>
                  <a:lnTo>
                    <a:pt x="461" y="289"/>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350"/>
            </a:p>
          </p:txBody>
        </p:sp>
        <p:sp>
          <p:nvSpPr>
            <p:cNvPr id="44" name="Freeform 15">
              <a:extLst>
                <a:ext uri="{FF2B5EF4-FFF2-40B4-BE49-F238E27FC236}">
                  <a16:creationId xmlns:a16="http://schemas.microsoft.com/office/drawing/2014/main" id="{85FABA0D-0347-F746-83AB-7D2178345872}"/>
                </a:ext>
              </a:extLst>
            </p:cNvPr>
            <p:cNvSpPr>
              <a:spLocks/>
            </p:cNvSpPr>
            <p:nvPr/>
          </p:nvSpPr>
          <p:spPr bwMode="auto">
            <a:xfrm>
              <a:off x="4022" y="2394"/>
              <a:ext cx="313" cy="431"/>
            </a:xfrm>
            <a:custGeom>
              <a:avLst/>
              <a:gdLst>
                <a:gd name="T0" fmla="*/ 228 w 521"/>
                <a:gd name="T1" fmla="*/ 715 h 715"/>
                <a:gd name="T2" fmla="*/ 228 w 521"/>
                <a:gd name="T3" fmla="*/ 715 h 715"/>
                <a:gd name="T4" fmla="*/ 16 w 521"/>
                <a:gd name="T5" fmla="*/ 676 h 715"/>
                <a:gd name="T6" fmla="*/ 9 w 521"/>
                <a:gd name="T7" fmla="*/ 508 h 715"/>
                <a:gd name="T8" fmla="*/ 52 w 521"/>
                <a:gd name="T9" fmla="*/ 508 h 715"/>
                <a:gd name="T10" fmla="*/ 231 w 521"/>
                <a:gd name="T11" fmla="*/ 668 h 715"/>
                <a:gd name="T12" fmla="*/ 371 w 521"/>
                <a:gd name="T13" fmla="*/ 548 h 715"/>
                <a:gd name="T14" fmla="*/ 276 w 521"/>
                <a:gd name="T15" fmla="*/ 433 h 715"/>
                <a:gd name="T16" fmla="*/ 203 w 521"/>
                <a:gd name="T17" fmla="*/ 411 h 715"/>
                <a:gd name="T18" fmla="*/ 0 w 521"/>
                <a:gd name="T19" fmla="*/ 204 h 715"/>
                <a:gd name="T20" fmla="*/ 268 w 521"/>
                <a:gd name="T21" fmla="*/ 0 h 715"/>
                <a:gd name="T22" fmla="*/ 465 w 521"/>
                <a:gd name="T23" fmla="*/ 39 h 715"/>
                <a:gd name="T24" fmla="*/ 473 w 521"/>
                <a:gd name="T25" fmla="*/ 199 h 715"/>
                <a:gd name="T26" fmla="*/ 430 w 521"/>
                <a:gd name="T27" fmla="*/ 199 h 715"/>
                <a:gd name="T28" fmla="*/ 268 w 521"/>
                <a:gd name="T29" fmla="*/ 48 h 715"/>
                <a:gd name="T30" fmla="*/ 149 w 521"/>
                <a:gd name="T31" fmla="*/ 163 h 715"/>
                <a:gd name="T32" fmla="*/ 231 w 521"/>
                <a:gd name="T33" fmla="*/ 269 h 715"/>
                <a:gd name="T34" fmla="*/ 319 w 521"/>
                <a:gd name="T35" fmla="*/ 294 h 715"/>
                <a:gd name="T36" fmla="*/ 521 w 521"/>
                <a:gd name="T37" fmla="*/ 491 h 715"/>
                <a:gd name="T38" fmla="*/ 228 w 521"/>
                <a:gd name="T39" fmla="*/ 715 h 7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21" h="715">
                  <a:moveTo>
                    <a:pt x="228" y="715"/>
                  </a:moveTo>
                  <a:lnTo>
                    <a:pt x="228" y="715"/>
                  </a:lnTo>
                  <a:cubicBezTo>
                    <a:pt x="154" y="715"/>
                    <a:pt x="84" y="701"/>
                    <a:pt x="16" y="676"/>
                  </a:cubicBezTo>
                  <a:lnTo>
                    <a:pt x="9" y="508"/>
                  </a:lnTo>
                  <a:lnTo>
                    <a:pt x="52" y="508"/>
                  </a:lnTo>
                  <a:cubicBezTo>
                    <a:pt x="52" y="601"/>
                    <a:pt x="111" y="668"/>
                    <a:pt x="231" y="668"/>
                  </a:cubicBezTo>
                  <a:cubicBezTo>
                    <a:pt x="313" y="668"/>
                    <a:pt x="371" y="619"/>
                    <a:pt x="371" y="548"/>
                  </a:cubicBezTo>
                  <a:cubicBezTo>
                    <a:pt x="371" y="483"/>
                    <a:pt x="324" y="448"/>
                    <a:pt x="276" y="433"/>
                  </a:cubicBezTo>
                  <a:lnTo>
                    <a:pt x="203" y="411"/>
                  </a:lnTo>
                  <a:cubicBezTo>
                    <a:pt x="90" y="379"/>
                    <a:pt x="0" y="340"/>
                    <a:pt x="0" y="204"/>
                  </a:cubicBezTo>
                  <a:cubicBezTo>
                    <a:pt x="0" y="84"/>
                    <a:pt x="129" y="0"/>
                    <a:pt x="268" y="0"/>
                  </a:cubicBezTo>
                  <a:cubicBezTo>
                    <a:pt x="376" y="0"/>
                    <a:pt x="438" y="27"/>
                    <a:pt x="465" y="39"/>
                  </a:cubicBezTo>
                  <a:lnTo>
                    <a:pt x="473" y="199"/>
                  </a:lnTo>
                  <a:lnTo>
                    <a:pt x="430" y="199"/>
                  </a:lnTo>
                  <a:cubicBezTo>
                    <a:pt x="429" y="101"/>
                    <a:pt x="356" y="48"/>
                    <a:pt x="268" y="48"/>
                  </a:cubicBezTo>
                  <a:cubicBezTo>
                    <a:pt x="200" y="48"/>
                    <a:pt x="149" y="98"/>
                    <a:pt x="149" y="163"/>
                  </a:cubicBezTo>
                  <a:cubicBezTo>
                    <a:pt x="149" y="217"/>
                    <a:pt x="177" y="252"/>
                    <a:pt x="231" y="269"/>
                  </a:cubicBezTo>
                  <a:lnTo>
                    <a:pt x="319" y="294"/>
                  </a:lnTo>
                  <a:cubicBezTo>
                    <a:pt x="418" y="324"/>
                    <a:pt x="521" y="364"/>
                    <a:pt x="521" y="491"/>
                  </a:cubicBezTo>
                  <a:cubicBezTo>
                    <a:pt x="521" y="625"/>
                    <a:pt x="412" y="715"/>
                    <a:pt x="228" y="715"/>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350"/>
            </a:p>
          </p:txBody>
        </p:sp>
        <p:sp>
          <p:nvSpPr>
            <p:cNvPr id="45" name="Freeform 16">
              <a:extLst>
                <a:ext uri="{FF2B5EF4-FFF2-40B4-BE49-F238E27FC236}">
                  <a16:creationId xmlns:a16="http://schemas.microsoft.com/office/drawing/2014/main" id="{177A0995-E817-7D49-A9ED-AAC193189273}"/>
                </a:ext>
              </a:extLst>
            </p:cNvPr>
            <p:cNvSpPr>
              <a:spLocks/>
            </p:cNvSpPr>
            <p:nvPr/>
          </p:nvSpPr>
          <p:spPr bwMode="auto">
            <a:xfrm>
              <a:off x="4386" y="2247"/>
              <a:ext cx="205" cy="581"/>
            </a:xfrm>
            <a:custGeom>
              <a:avLst/>
              <a:gdLst>
                <a:gd name="T0" fmla="*/ 340 w 340"/>
                <a:gd name="T1" fmla="*/ 885 h 964"/>
                <a:gd name="T2" fmla="*/ 340 w 340"/>
                <a:gd name="T3" fmla="*/ 885 h 964"/>
                <a:gd name="T4" fmla="*/ 300 w 340"/>
                <a:gd name="T5" fmla="*/ 917 h 964"/>
                <a:gd name="T6" fmla="*/ 262 w 340"/>
                <a:gd name="T7" fmla="*/ 943 h 964"/>
                <a:gd name="T8" fmla="*/ 166 w 340"/>
                <a:gd name="T9" fmla="*/ 964 h 964"/>
                <a:gd name="T10" fmla="*/ 0 w 340"/>
                <a:gd name="T11" fmla="*/ 814 h 964"/>
                <a:gd name="T12" fmla="*/ 0 w 340"/>
                <a:gd name="T13" fmla="*/ 161 h 964"/>
                <a:gd name="T14" fmla="*/ 161 w 340"/>
                <a:gd name="T15" fmla="*/ 0 h 964"/>
                <a:gd name="T16" fmla="*/ 161 w 340"/>
                <a:gd name="T17" fmla="*/ 276 h 964"/>
                <a:gd name="T18" fmla="*/ 309 w 340"/>
                <a:gd name="T19" fmla="*/ 276 h 964"/>
                <a:gd name="T20" fmla="*/ 309 w 340"/>
                <a:gd name="T21" fmla="*/ 335 h 964"/>
                <a:gd name="T22" fmla="*/ 161 w 340"/>
                <a:gd name="T23" fmla="*/ 335 h 964"/>
                <a:gd name="T24" fmla="*/ 161 w 340"/>
                <a:gd name="T25" fmla="*/ 812 h 964"/>
                <a:gd name="T26" fmla="*/ 214 w 340"/>
                <a:gd name="T27" fmla="*/ 904 h 964"/>
                <a:gd name="T28" fmla="*/ 262 w 340"/>
                <a:gd name="T29" fmla="*/ 883 h 964"/>
                <a:gd name="T30" fmla="*/ 301 w 340"/>
                <a:gd name="T31" fmla="*/ 850 h 964"/>
                <a:gd name="T32" fmla="*/ 340 w 340"/>
                <a:gd name="T33" fmla="*/ 885 h 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0" h="964">
                  <a:moveTo>
                    <a:pt x="340" y="885"/>
                  </a:moveTo>
                  <a:lnTo>
                    <a:pt x="340" y="885"/>
                  </a:lnTo>
                  <a:cubicBezTo>
                    <a:pt x="325" y="897"/>
                    <a:pt x="312" y="908"/>
                    <a:pt x="300" y="917"/>
                  </a:cubicBezTo>
                  <a:cubicBezTo>
                    <a:pt x="287" y="927"/>
                    <a:pt x="274" y="936"/>
                    <a:pt x="262" y="943"/>
                  </a:cubicBezTo>
                  <a:cubicBezTo>
                    <a:pt x="236" y="957"/>
                    <a:pt x="208" y="964"/>
                    <a:pt x="166" y="964"/>
                  </a:cubicBezTo>
                  <a:cubicBezTo>
                    <a:pt x="64" y="964"/>
                    <a:pt x="0" y="922"/>
                    <a:pt x="0" y="814"/>
                  </a:cubicBezTo>
                  <a:lnTo>
                    <a:pt x="0" y="161"/>
                  </a:lnTo>
                  <a:lnTo>
                    <a:pt x="161" y="0"/>
                  </a:lnTo>
                  <a:lnTo>
                    <a:pt x="161" y="276"/>
                  </a:lnTo>
                  <a:lnTo>
                    <a:pt x="309" y="276"/>
                  </a:lnTo>
                  <a:lnTo>
                    <a:pt x="309" y="335"/>
                  </a:lnTo>
                  <a:lnTo>
                    <a:pt x="161" y="335"/>
                  </a:lnTo>
                  <a:lnTo>
                    <a:pt x="161" y="812"/>
                  </a:lnTo>
                  <a:cubicBezTo>
                    <a:pt x="161" y="873"/>
                    <a:pt x="173" y="904"/>
                    <a:pt x="214" y="904"/>
                  </a:cubicBezTo>
                  <a:cubicBezTo>
                    <a:pt x="230" y="904"/>
                    <a:pt x="247" y="894"/>
                    <a:pt x="262" y="883"/>
                  </a:cubicBezTo>
                  <a:cubicBezTo>
                    <a:pt x="277" y="872"/>
                    <a:pt x="290" y="859"/>
                    <a:pt x="301" y="850"/>
                  </a:cubicBezTo>
                  <a:lnTo>
                    <a:pt x="340" y="885"/>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350"/>
            </a:p>
          </p:txBody>
        </p:sp>
        <p:sp>
          <p:nvSpPr>
            <p:cNvPr id="46" name="Freeform 17">
              <a:extLst>
                <a:ext uri="{FF2B5EF4-FFF2-40B4-BE49-F238E27FC236}">
                  <a16:creationId xmlns:a16="http://schemas.microsoft.com/office/drawing/2014/main" id="{AA81D6FB-3102-224F-85A8-E2C944AA85A0}"/>
                </a:ext>
              </a:extLst>
            </p:cNvPr>
            <p:cNvSpPr>
              <a:spLocks/>
            </p:cNvSpPr>
            <p:nvPr/>
          </p:nvSpPr>
          <p:spPr bwMode="auto">
            <a:xfrm>
              <a:off x="4614" y="2394"/>
              <a:ext cx="693" cy="425"/>
            </a:xfrm>
            <a:custGeom>
              <a:avLst/>
              <a:gdLst>
                <a:gd name="T0" fmla="*/ 1153 w 1153"/>
                <a:gd name="T1" fmla="*/ 705 h 705"/>
                <a:gd name="T2" fmla="*/ 1153 w 1153"/>
                <a:gd name="T3" fmla="*/ 705 h 705"/>
                <a:gd name="T4" fmla="*/ 883 w 1153"/>
                <a:gd name="T5" fmla="*/ 705 h 705"/>
                <a:gd name="T6" fmla="*/ 888 w 1153"/>
                <a:gd name="T7" fmla="*/ 518 h 705"/>
                <a:gd name="T8" fmla="*/ 888 w 1153"/>
                <a:gd name="T9" fmla="*/ 246 h 705"/>
                <a:gd name="T10" fmla="*/ 794 w 1153"/>
                <a:gd name="T11" fmla="*/ 86 h 705"/>
                <a:gd name="T12" fmla="*/ 660 w 1153"/>
                <a:gd name="T13" fmla="*/ 234 h 705"/>
                <a:gd name="T14" fmla="*/ 660 w 1153"/>
                <a:gd name="T15" fmla="*/ 573 h 705"/>
                <a:gd name="T16" fmla="*/ 727 w 1153"/>
                <a:gd name="T17" fmla="*/ 658 h 705"/>
                <a:gd name="T18" fmla="*/ 764 w 1153"/>
                <a:gd name="T19" fmla="*/ 662 h 705"/>
                <a:gd name="T20" fmla="*/ 764 w 1153"/>
                <a:gd name="T21" fmla="*/ 705 h 705"/>
                <a:gd name="T22" fmla="*/ 411 w 1153"/>
                <a:gd name="T23" fmla="*/ 705 h 705"/>
                <a:gd name="T24" fmla="*/ 411 w 1153"/>
                <a:gd name="T25" fmla="*/ 662 h 705"/>
                <a:gd name="T26" fmla="*/ 442 w 1153"/>
                <a:gd name="T27" fmla="*/ 658 h 705"/>
                <a:gd name="T28" fmla="*/ 499 w 1153"/>
                <a:gd name="T29" fmla="*/ 573 h 705"/>
                <a:gd name="T30" fmla="*/ 499 w 1153"/>
                <a:gd name="T31" fmla="*/ 246 h 705"/>
                <a:gd name="T32" fmla="*/ 400 w 1153"/>
                <a:gd name="T33" fmla="*/ 86 h 705"/>
                <a:gd name="T34" fmla="*/ 265 w 1153"/>
                <a:gd name="T35" fmla="*/ 268 h 705"/>
                <a:gd name="T36" fmla="*/ 265 w 1153"/>
                <a:gd name="T37" fmla="*/ 573 h 705"/>
                <a:gd name="T38" fmla="*/ 322 w 1153"/>
                <a:gd name="T39" fmla="*/ 658 h 705"/>
                <a:gd name="T40" fmla="*/ 352 w 1153"/>
                <a:gd name="T41" fmla="*/ 662 h 705"/>
                <a:gd name="T42" fmla="*/ 352 w 1153"/>
                <a:gd name="T43" fmla="*/ 705 h 705"/>
                <a:gd name="T44" fmla="*/ 0 w 1153"/>
                <a:gd name="T45" fmla="*/ 705 h 705"/>
                <a:gd name="T46" fmla="*/ 0 w 1153"/>
                <a:gd name="T47" fmla="*/ 662 h 705"/>
                <a:gd name="T48" fmla="*/ 36 w 1153"/>
                <a:gd name="T49" fmla="*/ 658 h 705"/>
                <a:gd name="T50" fmla="*/ 104 w 1153"/>
                <a:gd name="T51" fmla="*/ 573 h 705"/>
                <a:gd name="T52" fmla="*/ 104 w 1153"/>
                <a:gd name="T53" fmla="*/ 134 h 705"/>
                <a:gd name="T54" fmla="*/ 55 w 1153"/>
                <a:gd name="T55" fmla="*/ 81 h 705"/>
                <a:gd name="T56" fmla="*/ 0 w 1153"/>
                <a:gd name="T57" fmla="*/ 77 h 705"/>
                <a:gd name="T58" fmla="*/ 0 w 1153"/>
                <a:gd name="T59" fmla="*/ 34 h 705"/>
                <a:gd name="T60" fmla="*/ 250 w 1153"/>
                <a:gd name="T61" fmla="*/ 4 h 705"/>
                <a:gd name="T62" fmla="*/ 259 w 1153"/>
                <a:gd name="T63" fmla="*/ 134 h 705"/>
                <a:gd name="T64" fmla="*/ 263 w 1153"/>
                <a:gd name="T65" fmla="*/ 127 h 705"/>
                <a:gd name="T66" fmla="*/ 453 w 1153"/>
                <a:gd name="T67" fmla="*/ 0 h 705"/>
                <a:gd name="T68" fmla="*/ 651 w 1153"/>
                <a:gd name="T69" fmla="*/ 125 h 705"/>
                <a:gd name="T70" fmla="*/ 652 w 1153"/>
                <a:gd name="T71" fmla="*/ 130 h 705"/>
                <a:gd name="T72" fmla="*/ 655 w 1153"/>
                <a:gd name="T73" fmla="*/ 126 h 705"/>
                <a:gd name="T74" fmla="*/ 847 w 1153"/>
                <a:gd name="T75" fmla="*/ 0 h 705"/>
                <a:gd name="T76" fmla="*/ 1049 w 1153"/>
                <a:gd name="T77" fmla="*/ 189 h 705"/>
                <a:gd name="T78" fmla="*/ 1049 w 1153"/>
                <a:gd name="T79" fmla="*/ 573 h 705"/>
                <a:gd name="T80" fmla="*/ 1117 w 1153"/>
                <a:gd name="T81" fmla="*/ 658 h 705"/>
                <a:gd name="T82" fmla="*/ 1153 w 1153"/>
                <a:gd name="T83" fmla="*/ 662 h 705"/>
                <a:gd name="T84" fmla="*/ 1153 w 1153"/>
                <a:gd name="T85" fmla="*/ 705 h 7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153" h="705">
                  <a:moveTo>
                    <a:pt x="1153" y="705"/>
                  </a:moveTo>
                  <a:lnTo>
                    <a:pt x="1153" y="705"/>
                  </a:lnTo>
                  <a:cubicBezTo>
                    <a:pt x="1135" y="705"/>
                    <a:pt x="901" y="705"/>
                    <a:pt x="883" y="705"/>
                  </a:cubicBezTo>
                  <a:cubicBezTo>
                    <a:pt x="887" y="636"/>
                    <a:pt x="888" y="560"/>
                    <a:pt x="888" y="518"/>
                  </a:cubicBezTo>
                  <a:lnTo>
                    <a:pt x="888" y="246"/>
                  </a:lnTo>
                  <a:cubicBezTo>
                    <a:pt x="888" y="148"/>
                    <a:pt x="868" y="86"/>
                    <a:pt x="794" y="86"/>
                  </a:cubicBezTo>
                  <a:cubicBezTo>
                    <a:pt x="733" y="86"/>
                    <a:pt x="660" y="149"/>
                    <a:pt x="660" y="234"/>
                  </a:cubicBezTo>
                  <a:lnTo>
                    <a:pt x="660" y="573"/>
                  </a:lnTo>
                  <a:cubicBezTo>
                    <a:pt x="660" y="643"/>
                    <a:pt x="674" y="654"/>
                    <a:pt x="727" y="658"/>
                  </a:cubicBezTo>
                  <a:lnTo>
                    <a:pt x="764" y="662"/>
                  </a:lnTo>
                  <a:lnTo>
                    <a:pt x="764" y="705"/>
                  </a:lnTo>
                  <a:cubicBezTo>
                    <a:pt x="738" y="704"/>
                    <a:pt x="464" y="704"/>
                    <a:pt x="411" y="705"/>
                  </a:cubicBezTo>
                  <a:lnTo>
                    <a:pt x="411" y="662"/>
                  </a:lnTo>
                  <a:lnTo>
                    <a:pt x="442" y="658"/>
                  </a:lnTo>
                  <a:cubicBezTo>
                    <a:pt x="486" y="654"/>
                    <a:pt x="499" y="643"/>
                    <a:pt x="499" y="573"/>
                  </a:cubicBezTo>
                  <a:lnTo>
                    <a:pt x="499" y="246"/>
                  </a:lnTo>
                  <a:cubicBezTo>
                    <a:pt x="499" y="148"/>
                    <a:pt x="473" y="86"/>
                    <a:pt x="400" y="86"/>
                  </a:cubicBezTo>
                  <a:cubicBezTo>
                    <a:pt x="328" y="86"/>
                    <a:pt x="265" y="169"/>
                    <a:pt x="265" y="268"/>
                  </a:cubicBezTo>
                  <a:lnTo>
                    <a:pt x="265" y="573"/>
                  </a:lnTo>
                  <a:cubicBezTo>
                    <a:pt x="265" y="643"/>
                    <a:pt x="275" y="654"/>
                    <a:pt x="322" y="658"/>
                  </a:cubicBezTo>
                  <a:lnTo>
                    <a:pt x="352" y="662"/>
                  </a:lnTo>
                  <a:lnTo>
                    <a:pt x="352" y="705"/>
                  </a:lnTo>
                  <a:cubicBezTo>
                    <a:pt x="327" y="704"/>
                    <a:pt x="53" y="704"/>
                    <a:pt x="0" y="705"/>
                  </a:cubicBezTo>
                  <a:lnTo>
                    <a:pt x="0" y="662"/>
                  </a:lnTo>
                  <a:lnTo>
                    <a:pt x="36" y="658"/>
                  </a:lnTo>
                  <a:cubicBezTo>
                    <a:pt x="89" y="654"/>
                    <a:pt x="104" y="644"/>
                    <a:pt x="104" y="573"/>
                  </a:cubicBezTo>
                  <a:lnTo>
                    <a:pt x="104" y="134"/>
                  </a:lnTo>
                  <a:cubicBezTo>
                    <a:pt x="104" y="96"/>
                    <a:pt x="90" y="86"/>
                    <a:pt x="55" y="81"/>
                  </a:cubicBezTo>
                  <a:cubicBezTo>
                    <a:pt x="55" y="81"/>
                    <a:pt x="21" y="78"/>
                    <a:pt x="0" y="77"/>
                  </a:cubicBezTo>
                  <a:lnTo>
                    <a:pt x="0" y="34"/>
                  </a:lnTo>
                  <a:cubicBezTo>
                    <a:pt x="98" y="27"/>
                    <a:pt x="224" y="11"/>
                    <a:pt x="250" y="4"/>
                  </a:cubicBezTo>
                  <a:lnTo>
                    <a:pt x="259" y="134"/>
                  </a:lnTo>
                  <a:lnTo>
                    <a:pt x="263" y="127"/>
                  </a:lnTo>
                  <a:cubicBezTo>
                    <a:pt x="288" y="82"/>
                    <a:pt x="337" y="0"/>
                    <a:pt x="453" y="0"/>
                  </a:cubicBezTo>
                  <a:cubicBezTo>
                    <a:pt x="567" y="0"/>
                    <a:pt x="629" y="60"/>
                    <a:pt x="651" y="125"/>
                  </a:cubicBezTo>
                  <a:lnTo>
                    <a:pt x="652" y="130"/>
                  </a:lnTo>
                  <a:lnTo>
                    <a:pt x="655" y="126"/>
                  </a:lnTo>
                  <a:cubicBezTo>
                    <a:pt x="681" y="81"/>
                    <a:pt x="730" y="0"/>
                    <a:pt x="847" y="0"/>
                  </a:cubicBezTo>
                  <a:cubicBezTo>
                    <a:pt x="1000" y="0"/>
                    <a:pt x="1049" y="104"/>
                    <a:pt x="1049" y="189"/>
                  </a:cubicBezTo>
                  <a:lnTo>
                    <a:pt x="1049" y="573"/>
                  </a:lnTo>
                  <a:cubicBezTo>
                    <a:pt x="1049" y="643"/>
                    <a:pt x="1064" y="654"/>
                    <a:pt x="1117" y="658"/>
                  </a:cubicBezTo>
                  <a:lnTo>
                    <a:pt x="1153" y="662"/>
                  </a:lnTo>
                  <a:lnTo>
                    <a:pt x="1153" y="705"/>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350"/>
            </a:p>
          </p:txBody>
        </p:sp>
        <p:sp>
          <p:nvSpPr>
            <p:cNvPr id="47" name="Freeform 18">
              <a:extLst>
                <a:ext uri="{FF2B5EF4-FFF2-40B4-BE49-F238E27FC236}">
                  <a16:creationId xmlns:a16="http://schemas.microsoft.com/office/drawing/2014/main" id="{3FD934F4-06E4-B849-B7A0-D11A7E05AF43}"/>
                </a:ext>
              </a:extLst>
            </p:cNvPr>
            <p:cNvSpPr>
              <a:spLocks noEditPoints="1"/>
            </p:cNvSpPr>
            <p:nvPr/>
          </p:nvSpPr>
          <p:spPr bwMode="auto">
            <a:xfrm>
              <a:off x="5309" y="2394"/>
              <a:ext cx="378" cy="431"/>
            </a:xfrm>
            <a:custGeom>
              <a:avLst/>
              <a:gdLst>
                <a:gd name="T0" fmla="*/ 167 w 629"/>
                <a:gd name="T1" fmla="*/ 344 h 716"/>
                <a:gd name="T2" fmla="*/ 167 w 629"/>
                <a:gd name="T3" fmla="*/ 344 h 716"/>
                <a:gd name="T4" fmla="*/ 358 w 629"/>
                <a:gd name="T5" fmla="*/ 652 h 716"/>
                <a:gd name="T6" fmla="*/ 478 w 629"/>
                <a:gd name="T7" fmla="*/ 624 h 716"/>
                <a:gd name="T8" fmla="*/ 521 w 629"/>
                <a:gd name="T9" fmla="*/ 593 h 716"/>
                <a:gd name="T10" fmla="*/ 562 w 629"/>
                <a:gd name="T11" fmla="*/ 556 h 716"/>
                <a:gd name="T12" fmla="*/ 610 w 629"/>
                <a:gd name="T13" fmla="*/ 593 h 716"/>
                <a:gd name="T14" fmla="*/ 333 w 629"/>
                <a:gd name="T15" fmla="*/ 716 h 716"/>
                <a:gd name="T16" fmla="*/ 0 w 629"/>
                <a:gd name="T17" fmla="*/ 352 h 716"/>
                <a:gd name="T18" fmla="*/ 322 w 629"/>
                <a:gd name="T19" fmla="*/ 0 h 716"/>
                <a:gd name="T20" fmla="*/ 629 w 629"/>
                <a:gd name="T21" fmla="*/ 344 h 716"/>
                <a:gd name="T22" fmla="*/ 167 w 629"/>
                <a:gd name="T23" fmla="*/ 344 h 716"/>
                <a:gd name="T24" fmla="*/ 460 w 629"/>
                <a:gd name="T25" fmla="*/ 289 h 716"/>
                <a:gd name="T26" fmla="*/ 460 w 629"/>
                <a:gd name="T27" fmla="*/ 289 h 716"/>
                <a:gd name="T28" fmla="*/ 318 w 629"/>
                <a:gd name="T29" fmla="*/ 54 h 716"/>
                <a:gd name="T30" fmla="*/ 166 w 629"/>
                <a:gd name="T31" fmla="*/ 286 h 716"/>
                <a:gd name="T32" fmla="*/ 460 w 629"/>
                <a:gd name="T33" fmla="*/ 289 h 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29" h="716">
                  <a:moveTo>
                    <a:pt x="167" y="344"/>
                  </a:moveTo>
                  <a:lnTo>
                    <a:pt x="167" y="344"/>
                  </a:lnTo>
                  <a:cubicBezTo>
                    <a:pt x="167" y="460"/>
                    <a:pt x="214" y="652"/>
                    <a:pt x="358" y="652"/>
                  </a:cubicBezTo>
                  <a:cubicBezTo>
                    <a:pt x="410" y="652"/>
                    <a:pt x="447" y="642"/>
                    <a:pt x="478" y="624"/>
                  </a:cubicBezTo>
                  <a:cubicBezTo>
                    <a:pt x="493" y="615"/>
                    <a:pt x="508" y="605"/>
                    <a:pt x="521" y="593"/>
                  </a:cubicBezTo>
                  <a:cubicBezTo>
                    <a:pt x="535" y="582"/>
                    <a:pt x="548" y="569"/>
                    <a:pt x="562" y="556"/>
                  </a:cubicBezTo>
                  <a:lnTo>
                    <a:pt x="610" y="593"/>
                  </a:lnTo>
                  <a:cubicBezTo>
                    <a:pt x="552" y="654"/>
                    <a:pt x="491" y="716"/>
                    <a:pt x="333" y="716"/>
                  </a:cubicBezTo>
                  <a:cubicBezTo>
                    <a:pt x="104" y="716"/>
                    <a:pt x="0" y="533"/>
                    <a:pt x="0" y="352"/>
                  </a:cubicBezTo>
                  <a:cubicBezTo>
                    <a:pt x="0" y="188"/>
                    <a:pt x="130" y="0"/>
                    <a:pt x="322" y="0"/>
                  </a:cubicBezTo>
                  <a:cubicBezTo>
                    <a:pt x="533" y="0"/>
                    <a:pt x="628" y="161"/>
                    <a:pt x="629" y="344"/>
                  </a:cubicBezTo>
                  <a:lnTo>
                    <a:pt x="167" y="344"/>
                  </a:lnTo>
                  <a:close/>
                  <a:moveTo>
                    <a:pt x="460" y="289"/>
                  </a:moveTo>
                  <a:lnTo>
                    <a:pt x="460" y="289"/>
                  </a:lnTo>
                  <a:cubicBezTo>
                    <a:pt x="453" y="152"/>
                    <a:pt x="407" y="54"/>
                    <a:pt x="318" y="54"/>
                  </a:cubicBezTo>
                  <a:cubicBezTo>
                    <a:pt x="219" y="54"/>
                    <a:pt x="170" y="167"/>
                    <a:pt x="166" y="286"/>
                  </a:cubicBezTo>
                  <a:lnTo>
                    <a:pt x="460" y="289"/>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350"/>
            </a:p>
          </p:txBody>
        </p:sp>
        <p:sp>
          <p:nvSpPr>
            <p:cNvPr id="48" name="Freeform 19">
              <a:extLst>
                <a:ext uri="{FF2B5EF4-FFF2-40B4-BE49-F238E27FC236}">
                  <a16:creationId xmlns:a16="http://schemas.microsoft.com/office/drawing/2014/main" id="{41D965CF-0DF3-DD4F-88AC-378205E4A01A}"/>
                </a:ext>
              </a:extLst>
            </p:cNvPr>
            <p:cNvSpPr>
              <a:spLocks/>
            </p:cNvSpPr>
            <p:nvPr/>
          </p:nvSpPr>
          <p:spPr bwMode="auto">
            <a:xfrm>
              <a:off x="5703" y="2394"/>
              <a:ext cx="458" cy="425"/>
            </a:xfrm>
            <a:custGeom>
              <a:avLst/>
              <a:gdLst>
                <a:gd name="T0" fmla="*/ 763 w 763"/>
                <a:gd name="T1" fmla="*/ 705 h 705"/>
                <a:gd name="T2" fmla="*/ 763 w 763"/>
                <a:gd name="T3" fmla="*/ 705 h 705"/>
                <a:gd name="T4" fmla="*/ 493 w 763"/>
                <a:gd name="T5" fmla="*/ 705 h 705"/>
                <a:gd name="T6" fmla="*/ 498 w 763"/>
                <a:gd name="T7" fmla="*/ 518 h 705"/>
                <a:gd name="T8" fmla="*/ 498 w 763"/>
                <a:gd name="T9" fmla="*/ 246 h 705"/>
                <a:gd name="T10" fmla="*/ 403 w 763"/>
                <a:gd name="T11" fmla="*/ 86 h 705"/>
                <a:gd name="T12" fmla="*/ 265 w 763"/>
                <a:gd name="T13" fmla="*/ 268 h 705"/>
                <a:gd name="T14" fmla="*/ 265 w 763"/>
                <a:gd name="T15" fmla="*/ 573 h 705"/>
                <a:gd name="T16" fmla="*/ 332 w 763"/>
                <a:gd name="T17" fmla="*/ 658 h 705"/>
                <a:gd name="T18" fmla="*/ 368 w 763"/>
                <a:gd name="T19" fmla="*/ 662 h 705"/>
                <a:gd name="T20" fmla="*/ 368 w 763"/>
                <a:gd name="T21" fmla="*/ 705 h 705"/>
                <a:gd name="T22" fmla="*/ 0 w 763"/>
                <a:gd name="T23" fmla="*/ 705 h 705"/>
                <a:gd name="T24" fmla="*/ 0 w 763"/>
                <a:gd name="T25" fmla="*/ 662 h 705"/>
                <a:gd name="T26" fmla="*/ 36 w 763"/>
                <a:gd name="T27" fmla="*/ 658 h 705"/>
                <a:gd name="T28" fmla="*/ 103 w 763"/>
                <a:gd name="T29" fmla="*/ 573 h 705"/>
                <a:gd name="T30" fmla="*/ 103 w 763"/>
                <a:gd name="T31" fmla="*/ 134 h 705"/>
                <a:gd name="T32" fmla="*/ 55 w 763"/>
                <a:gd name="T33" fmla="*/ 81 h 705"/>
                <a:gd name="T34" fmla="*/ 0 w 763"/>
                <a:gd name="T35" fmla="*/ 77 h 705"/>
                <a:gd name="T36" fmla="*/ 0 w 763"/>
                <a:gd name="T37" fmla="*/ 34 h 705"/>
                <a:gd name="T38" fmla="*/ 250 w 763"/>
                <a:gd name="T39" fmla="*/ 4 h 705"/>
                <a:gd name="T40" fmla="*/ 258 w 763"/>
                <a:gd name="T41" fmla="*/ 134 h 705"/>
                <a:gd name="T42" fmla="*/ 262 w 763"/>
                <a:gd name="T43" fmla="*/ 127 h 705"/>
                <a:gd name="T44" fmla="*/ 456 w 763"/>
                <a:gd name="T45" fmla="*/ 0 h 705"/>
                <a:gd name="T46" fmla="*/ 660 w 763"/>
                <a:gd name="T47" fmla="*/ 189 h 705"/>
                <a:gd name="T48" fmla="*/ 660 w 763"/>
                <a:gd name="T49" fmla="*/ 573 h 705"/>
                <a:gd name="T50" fmla="*/ 727 w 763"/>
                <a:gd name="T51" fmla="*/ 658 h 705"/>
                <a:gd name="T52" fmla="*/ 763 w 763"/>
                <a:gd name="T53" fmla="*/ 662 h 705"/>
                <a:gd name="T54" fmla="*/ 763 w 763"/>
                <a:gd name="T55" fmla="*/ 705 h 7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63" h="705">
                  <a:moveTo>
                    <a:pt x="763" y="705"/>
                  </a:moveTo>
                  <a:lnTo>
                    <a:pt x="763" y="705"/>
                  </a:lnTo>
                  <a:cubicBezTo>
                    <a:pt x="745" y="705"/>
                    <a:pt x="511" y="705"/>
                    <a:pt x="493" y="705"/>
                  </a:cubicBezTo>
                  <a:cubicBezTo>
                    <a:pt x="497" y="636"/>
                    <a:pt x="498" y="560"/>
                    <a:pt x="498" y="518"/>
                  </a:cubicBezTo>
                  <a:lnTo>
                    <a:pt x="498" y="246"/>
                  </a:lnTo>
                  <a:cubicBezTo>
                    <a:pt x="498" y="148"/>
                    <a:pt x="476" y="86"/>
                    <a:pt x="403" y="86"/>
                  </a:cubicBezTo>
                  <a:cubicBezTo>
                    <a:pt x="332" y="86"/>
                    <a:pt x="265" y="169"/>
                    <a:pt x="265" y="268"/>
                  </a:cubicBezTo>
                  <a:lnTo>
                    <a:pt x="265" y="573"/>
                  </a:lnTo>
                  <a:cubicBezTo>
                    <a:pt x="265" y="643"/>
                    <a:pt x="279" y="654"/>
                    <a:pt x="332" y="658"/>
                  </a:cubicBezTo>
                  <a:lnTo>
                    <a:pt x="368" y="662"/>
                  </a:lnTo>
                  <a:lnTo>
                    <a:pt x="368" y="705"/>
                  </a:lnTo>
                  <a:cubicBezTo>
                    <a:pt x="343" y="704"/>
                    <a:pt x="53" y="704"/>
                    <a:pt x="0" y="705"/>
                  </a:cubicBezTo>
                  <a:lnTo>
                    <a:pt x="0" y="662"/>
                  </a:lnTo>
                  <a:lnTo>
                    <a:pt x="36" y="658"/>
                  </a:lnTo>
                  <a:cubicBezTo>
                    <a:pt x="89" y="654"/>
                    <a:pt x="103" y="644"/>
                    <a:pt x="103" y="573"/>
                  </a:cubicBezTo>
                  <a:lnTo>
                    <a:pt x="103" y="134"/>
                  </a:lnTo>
                  <a:cubicBezTo>
                    <a:pt x="103" y="96"/>
                    <a:pt x="90" y="86"/>
                    <a:pt x="55" y="81"/>
                  </a:cubicBezTo>
                  <a:cubicBezTo>
                    <a:pt x="55" y="81"/>
                    <a:pt x="21" y="78"/>
                    <a:pt x="0" y="77"/>
                  </a:cubicBezTo>
                  <a:lnTo>
                    <a:pt x="0" y="34"/>
                  </a:lnTo>
                  <a:cubicBezTo>
                    <a:pt x="97" y="27"/>
                    <a:pt x="224" y="11"/>
                    <a:pt x="250" y="4"/>
                  </a:cubicBezTo>
                  <a:lnTo>
                    <a:pt x="258" y="134"/>
                  </a:lnTo>
                  <a:lnTo>
                    <a:pt x="262" y="127"/>
                  </a:lnTo>
                  <a:cubicBezTo>
                    <a:pt x="288" y="82"/>
                    <a:pt x="339" y="0"/>
                    <a:pt x="456" y="0"/>
                  </a:cubicBezTo>
                  <a:cubicBezTo>
                    <a:pt x="609" y="0"/>
                    <a:pt x="660" y="104"/>
                    <a:pt x="660" y="189"/>
                  </a:cubicBezTo>
                  <a:lnTo>
                    <a:pt x="660" y="573"/>
                  </a:lnTo>
                  <a:cubicBezTo>
                    <a:pt x="660" y="643"/>
                    <a:pt x="674" y="654"/>
                    <a:pt x="727" y="658"/>
                  </a:cubicBezTo>
                  <a:lnTo>
                    <a:pt x="763" y="662"/>
                  </a:lnTo>
                  <a:lnTo>
                    <a:pt x="763" y="705"/>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350"/>
            </a:p>
          </p:txBody>
        </p:sp>
        <p:sp>
          <p:nvSpPr>
            <p:cNvPr id="49" name="Freeform 20">
              <a:extLst>
                <a:ext uri="{FF2B5EF4-FFF2-40B4-BE49-F238E27FC236}">
                  <a16:creationId xmlns:a16="http://schemas.microsoft.com/office/drawing/2014/main" id="{FCC4DB5C-A03D-5341-B604-622AD8B228E5}"/>
                </a:ext>
              </a:extLst>
            </p:cNvPr>
            <p:cNvSpPr>
              <a:spLocks/>
            </p:cNvSpPr>
            <p:nvPr/>
          </p:nvSpPr>
          <p:spPr bwMode="auto">
            <a:xfrm>
              <a:off x="6420" y="2394"/>
              <a:ext cx="313" cy="431"/>
            </a:xfrm>
            <a:custGeom>
              <a:avLst/>
              <a:gdLst>
                <a:gd name="T0" fmla="*/ 227 w 520"/>
                <a:gd name="T1" fmla="*/ 715 h 715"/>
                <a:gd name="T2" fmla="*/ 227 w 520"/>
                <a:gd name="T3" fmla="*/ 715 h 715"/>
                <a:gd name="T4" fmla="*/ 16 w 520"/>
                <a:gd name="T5" fmla="*/ 676 h 715"/>
                <a:gd name="T6" fmla="*/ 8 w 520"/>
                <a:gd name="T7" fmla="*/ 508 h 715"/>
                <a:gd name="T8" fmla="*/ 51 w 520"/>
                <a:gd name="T9" fmla="*/ 508 h 715"/>
                <a:gd name="T10" fmla="*/ 230 w 520"/>
                <a:gd name="T11" fmla="*/ 668 h 715"/>
                <a:gd name="T12" fmla="*/ 370 w 520"/>
                <a:gd name="T13" fmla="*/ 548 h 715"/>
                <a:gd name="T14" fmla="*/ 276 w 520"/>
                <a:gd name="T15" fmla="*/ 433 h 715"/>
                <a:gd name="T16" fmla="*/ 202 w 520"/>
                <a:gd name="T17" fmla="*/ 411 h 715"/>
                <a:gd name="T18" fmla="*/ 0 w 520"/>
                <a:gd name="T19" fmla="*/ 204 h 715"/>
                <a:gd name="T20" fmla="*/ 267 w 520"/>
                <a:gd name="T21" fmla="*/ 0 h 715"/>
                <a:gd name="T22" fmla="*/ 465 w 520"/>
                <a:gd name="T23" fmla="*/ 39 h 715"/>
                <a:gd name="T24" fmla="*/ 473 w 520"/>
                <a:gd name="T25" fmla="*/ 199 h 715"/>
                <a:gd name="T26" fmla="*/ 430 w 520"/>
                <a:gd name="T27" fmla="*/ 199 h 715"/>
                <a:gd name="T28" fmla="*/ 267 w 520"/>
                <a:gd name="T29" fmla="*/ 48 h 715"/>
                <a:gd name="T30" fmla="*/ 149 w 520"/>
                <a:gd name="T31" fmla="*/ 163 h 715"/>
                <a:gd name="T32" fmla="*/ 231 w 520"/>
                <a:gd name="T33" fmla="*/ 269 h 715"/>
                <a:gd name="T34" fmla="*/ 318 w 520"/>
                <a:gd name="T35" fmla="*/ 294 h 715"/>
                <a:gd name="T36" fmla="*/ 520 w 520"/>
                <a:gd name="T37" fmla="*/ 491 h 715"/>
                <a:gd name="T38" fmla="*/ 227 w 520"/>
                <a:gd name="T39" fmla="*/ 715 h 7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20" h="715">
                  <a:moveTo>
                    <a:pt x="227" y="715"/>
                  </a:moveTo>
                  <a:lnTo>
                    <a:pt x="227" y="715"/>
                  </a:lnTo>
                  <a:cubicBezTo>
                    <a:pt x="153" y="715"/>
                    <a:pt x="83" y="701"/>
                    <a:pt x="16" y="676"/>
                  </a:cubicBezTo>
                  <a:lnTo>
                    <a:pt x="8" y="508"/>
                  </a:lnTo>
                  <a:lnTo>
                    <a:pt x="51" y="508"/>
                  </a:lnTo>
                  <a:cubicBezTo>
                    <a:pt x="52" y="601"/>
                    <a:pt x="110" y="668"/>
                    <a:pt x="230" y="668"/>
                  </a:cubicBezTo>
                  <a:cubicBezTo>
                    <a:pt x="313" y="668"/>
                    <a:pt x="370" y="619"/>
                    <a:pt x="370" y="548"/>
                  </a:cubicBezTo>
                  <a:cubicBezTo>
                    <a:pt x="370" y="483"/>
                    <a:pt x="324" y="448"/>
                    <a:pt x="276" y="433"/>
                  </a:cubicBezTo>
                  <a:lnTo>
                    <a:pt x="202" y="411"/>
                  </a:lnTo>
                  <a:cubicBezTo>
                    <a:pt x="89" y="379"/>
                    <a:pt x="0" y="340"/>
                    <a:pt x="0" y="204"/>
                  </a:cubicBezTo>
                  <a:cubicBezTo>
                    <a:pt x="0" y="84"/>
                    <a:pt x="128" y="0"/>
                    <a:pt x="267" y="0"/>
                  </a:cubicBezTo>
                  <a:cubicBezTo>
                    <a:pt x="375" y="0"/>
                    <a:pt x="437" y="27"/>
                    <a:pt x="465" y="39"/>
                  </a:cubicBezTo>
                  <a:lnTo>
                    <a:pt x="473" y="199"/>
                  </a:lnTo>
                  <a:lnTo>
                    <a:pt x="430" y="199"/>
                  </a:lnTo>
                  <a:cubicBezTo>
                    <a:pt x="429" y="101"/>
                    <a:pt x="356" y="48"/>
                    <a:pt x="267" y="48"/>
                  </a:cubicBezTo>
                  <a:cubicBezTo>
                    <a:pt x="199" y="48"/>
                    <a:pt x="149" y="98"/>
                    <a:pt x="149" y="163"/>
                  </a:cubicBezTo>
                  <a:cubicBezTo>
                    <a:pt x="149" y="217"/>
                    <a:pt x="177" y="252"/>
                    <a:pt x="231" y="269"/>
                  </a:cubicBezTo>
                  <a:lnTo>
                    <a:pt x="318" y="294"/>
                  </a:lnTo>
                  <a:cubicBezTo>
                    <a:pt x="417" y="324"/>
                    <a:pt x="520" y="364"/>
                    <a:pt x="520" y="491"/>
                  </a:cubicBezTo>
                  <a:cubicBezTo>
                    <a:pt x="520" y="625"/>
                    <a:pt x="412" y="715"/>
                    <a:pt x="227" y="715"/>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350"/>
            </a:p>
          </p:txBody>
        </p:sp>
        <p:sp>
          <p:nvSpPr>
            <p:cNvPr id="50" name="Freeform 21">
              <a:extLst>
                <a:ext uri="{FF2B5EF4-FFF2-40B4-BE49-F238E27FC236}">
                  <a16:creationId xmlns:a16="http://schemas.microsoft.com/office/drawing/2014/main" id="{6B6B6A02-C4C6-F14A-BF96-E1CD93AFBCDE}"/>
                </a:ext>
              </a:extLst>
            </p:cNvPr>
            <p:cNvSpPr>
              <a:spLocks/>
            </p:cNvSpPr>
            <p:nvPr/>
          </p:nvSpPr>
          <p:spPr bwMode="auto">
            <a:xfrm>
              <a:off x="4814" y="1487"/>
              <a:ext cx="212" cy="585"/>
            </a:xfrm>
            <a:custGeom>
              <a:avLst/>
              <a:gdLst>
                <a:gd name="T0" fmla="*/ 353 w 353"/>
                <a:gd name="T1" fmla="*/ 925 h 972"/>
                <a:gd name="T2" fmla="*/ 353 w 353"/>
                <a:gd name="T3" fmla="*/ 925 h 972"/>
                <a:gd name="T4" fmla="*/ 321 w 353"/>
                <a:gd name="T5" fmla="*/ 921 h 972"/>
                <a:gd name="T6" fmla="*/ 257 w 353"/>
                <a:gd name="T7" fmla="*/ 840 h 972"/>
                <a:gd name="T8" fmla="*/ 257 w 353"/>
                <a:gd name="T9" fmla="*/ 0 h 972"/>
                <a:gd name="T10" fmla="*/ 3 w 353"/>
                <a:gd name="T11" fmla="*/ 30 h 972"/>
                <a:gd name="T12" fmla="*/ 3 w 353"/>
                <a:gd name="T13" fmla="*/ 76 h 972"/>
                <a:gd name="T14" fmla="*/ 48 w 353"/>
                <a:gd name="T15" fmla="*/ 79 h 972"/>
                <a:gd name="T16" fmla="*/ 94 w 353"/>
                <a:gd name="T17" fmla="*/ 128 h 972"/>
                <a:gd name="T18" fmla="*/ 94 w 353"/>
                <a:gd name="T19" fmla="*/ 840 h 972"/>
                <a:gd name="T20" fmla="*/ 30 w 353"/>
                <a:gd name="T21" fmla="*/ 921 h 972"/>
                <a:gd name="T22" fmla="*/ 0 w 353"/>
                <a:gd name="T23" fmla="*/ 925 h 972"/>
                <a:gd name="T24" fmla="*/ 0 w 353"/>
                <a:gd name="T25" fmla="*/ 972 h 972"/>
                <a:gd name="T26" fmla="*/ 353 w 353"/>
                <a:gd name="T27" fmla="*/ 972 h 972"/>
                <a:gd name="T28" fmla="*/ 353 w 353"/>
                <a:gd name="T29" fmla="*/ 925 h 9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3" h="972">
                  <a:moveTo>
                    <a:pt x="353" y="925"/>
                  </a:moveTo>
                  <a:lnTo>
                    <a:pt x="353" y="925"/>
                  </a:lnTo>
                  <a:lnTo>
                    <a:pt x="321" y="921"/>
                  </a:lnTo>
                  <a:cubicBezTo>
                    <a:pt x="273" y="915"/>
                    <a:pt x="257" y="909"/>
                    <a:pt x="257" y="840"/>
                  </a:cubicBezTo>
                  <a:lnTo>
                    <a:pt x="257" y="0"/>
                  </a:lnTo>
                  <a:cubicBezTo>
                    <a:pt x="239" y="7"/>
                    <a:pt x="103" y="23"/>
                    <a:pt x="3" y="30"/>
                  </a:cubicBezTo>
                  <a:lnTo>
                    <a:pt x="3" y="76"/>
                  </a:lnTo>
                  <a:cubicBezTo>
                    <a:pt x="23" y="76"/>
                    <a:pt x="48" y="79"/>
                    <a:pt x="48" y="79"/>
                  </a:cubicBezTo>
                  <a:cubicBezTo>
                    <a:pt x="80" y="80"/>
                    <a:pt x="94" y="92"/>
                    <a:pt x="94" y="128"/>
                  </a:cubicBezTo>
                  <a:lnTo>
                    <a:pt x="94" y="840"/>
                  </a:lnTo>
                  <a:cubicBezTo>
                    <a:pt x="94" y="912"/>
                    <a:pt x="78" y="915"/>
                    <a:pt x="30" y="921"/>
                  </a:cubicBezTo>
                  <a:lnTo>
                    <a:pt x="0" y="925"/>
                  </a:lnTo>
                  <a:lnTo>
                    <a:pt x="0" y="972"/>
                  </a:lnTo>
                  <a:cubicBezTo>
                    <a:pt x="52" y="971"/>
                    <a:pt x="327" y="971"/>
                    <a:pt x="353" y="972"/>
                  </a:cubicBezTo>
                  <a:lnTo>
                    <a:pt x="353" y="925"/>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350"/>
            </a:p>
          </p:txBody>
        </p:sp>
        <p:sp>
          <p:nvSpPr>
            <p:cNvPr id="51" name="Freeform 22">
              <a:extLst>
                <a:ext uri="{FF2B5EF4-FFF2-40B4-BE49-F238E27FC236}">
                  <a16:creationId xmlns:a16="http://schemas.microsoft.com/office/drawing/2014/main" id="{F04384CA-F1FA-CC4D-89FA-CDA6EE158051}"/>
                </a:ext>
              </a:extLst>
            </p:cNvPr>
            <p:cNvSpPr>
              <a:spLocks/>
            </p:cNvSpPr>
            <p:nvPr/>
          </p:nvSpPr>
          <p:spPr bwMode="auto">
            <a:xfrm>
              <a:off x="6194" y="2247"/>
              <a:ext cx="205" cy="581"/>
            </a:xfrm>
            <a:custGeom>
              <a:avLst/>
              <a:gdLst>
                <a:gd name="T0" fmla="*/ 341 w 341"/>
                <a:gd name="T1" fmla="*/ 885 h 964"/>
                <a:gd name="T2" fmla="*/ 341 w 341"/>
                <a:gd name="T3" fmla="*/ 885 h 964"/>
                <a:gd name="T4" fmla="*/ 300 w 341"/>
                <a:gd name="T5" fmla="*/ 917 h 964"/>
                <a:gd name="T6" fmla="*/ 263 w 341"/>
                <a:gd name="T7" fmla="*/ 943 h 964"/>
                <a:gd name="T8" fmla="*/ 167 w 341"/>
                <a:gd name="T9" fmla="*/ 964 h 964"/>
                <a:gd name="T10" fmla="*/ 0 w 341"/>
                <a:gd name="T11" fmla="*/ 814 h 964"/>
                <a:gd name="T12" fmla="*/ 0 w 341"/>
                <a:gd name="T13" fmla="*/ 161 h 964"/>
                <a:gd name="T14" fmla="*/ 162 w 341"/>
                <a:gd name="T15" fmla="*/ 0 h 964"/>
                <a:gd name="T16" fmla="*/ 162 w 341"/>
                <a:gd name="T17" fmla="*/ 276 h 964"/>
                <a:gd name="T18" fmla="*/ 310 w 341"/>
                <a:gd name="T19" fmla="*/ 276 h 964"/>
                <a:gd name="T20" fmla="*/ 310 w 341"/>
                <a:gd name="T21" fmla="*/ 335 h 964"/>
                <a:gd name="T22" fmla="*/ 162 w 341"/>
                <a:gd name="T23" fmla="*/ 335 h 964"/>
                <a:gd name="T24" fmla="*/ 162 w 341"/>
                <a:gd name="T25" fmla="*/ 812 h 964"/>
                <a:gd name="T26" fmla="*/ 215 w 341"/>
                <a:gd name="T27" fmla="*/ 904 h 964"/>
                <a:gd name="T28" fmla="*/ 263 w 341"/>
                <a:gd name="T29" fmla="*/ 883 h 964"/>
                <a:gd name="T30" fmla="*/ 302 w 341"/>
                <a:gd name="T31" fmla="*/ 850 h 964"/>
                <a:gd name="T32" fmla="*/ 341 w 341"/>
                <a:gd name="T33" fmla="*/ 885 h 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1" h="964">
                  <a:moveTo>
                    <a:pt x="341" y="885"/>
                  </a:moveTo>
                  <a:lnTo>
                    <a:pt x="341" y="885"/>
                  </a:lnTo>
                  <a:cubicBezTo>
                    <a:pt x="326" y="897"/>
                    <a:pt x="313" y="908"/>
                    <a:pt x="300" y="917"/>
                  </a:cubicBezTo>
                  <a:cubicBezTo>
                    <a:pt x="288" y="927"/>
                    <a:pt x="275" y="936"/>
                    <a:pt x="263" y="943"/>
                  </a:cubicBezTo>
                  <a:cubicBezTo>
                    <a:pt x="237" y="957"/>
                    <a:pt x="209" y="964"/>
                    <a:pt x="167" y="964"/>
                  </a:cubicBezTo>
                  <a:cubicBezTo>
                    <a:pt x="64" y="964"/>
                    <a:pt x="0" y="922"/>
                    <a:pt x="0" y="814"/>
                  </a:cubicBezTo>
                  <a:lnTo>
                    <a:pt x="0" y="161"/>
                  </a:lnTo>
                  <a:lnTo>
                    <a:pt x="162" y="0"/>
                  </a:lnTo>
                  <a:lnTo>
                    <a:pt x="162" y="276"/>
                  </a:lnTo>
                  <a:lnTo>
                    <a:pt x="310" y="276"/>
                  </a:lnTo>
                  <a:lnTo>
                    <a:pt x="310" y="335"/>
                  </a:lnTo>
                  <a:lnTo>
                    <a:pt x="162" y="335"/>
                  </a:lnTo>
                  <a:lnTo>
                    <a:pt x="162" y="812"/>
                  </a:lnTo>
                  <a:cubicBezTo>
                    <a:pt x="162" y="873"/>
                    <a:pt x="174" y="904"/>
                    <a:pt x="215" y="904"/>
                  </a:cubicBezTo>
                  <a:cubicBezTo>
                    <a:pt x="231" y="904"/>
                    <a:pt x="248" y="894"/>
                    <a:pt x="263" y="883"/>
                  </a:cubicBezTo>
                  <a:cubicBezTo>
                    <a:pt x="278" y="872"/>
                    <a:pt x="291" y="859"/>
                    <a:pt x="302" y="850"/>
                  </a:cubicBezTo>
                  <a:lnTo>
                    <a:pt x="341" y="885"/>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350"/>
            </a:p>
          </p:txBody>
        </p:sp>
        <p:sp>
          <p:nvSpPr>
            <p:cNvPr id="52" name="Freeform 23">
              <a:extLst>
                <a:ext uri="{FF2B5EF4-FFF2-40B4-BE49-F238E27FC236}">
                  <a16:creationId xmlns:a16="http://schemas.microsoft.com/office/drawing/2014/main" id="{1A90263F-37CC-F145-8F88-0F3A53C91119}"/>
                </a:ext>
              </a:extLst>
            </p:cNvPr>
            <p:cNvSpPr>
              <a:spLocks noEditPoints="1"/>
            </p:cNvSpPr>
            <p:nvPr/>
          </p:nvSpPr>
          <p:spPr bwMode="auto">
            <a:xfrm>
              <a:off x="956" y="1503"/>
              <a:ext cx="1397" cy="1317"/>
            </a:xfrm>
            <a:custGeom>
              <a:avLst/>
              <a:gdLst>
                <a:gd name="T0" fmla="*/ 1886 w 2325"/>
                <a:gd name="T1" fmla="*/ 1665 h 2185"/>
                <a:gd name="T2" fmla="*/ 1886 w 2325"/>
                <a:gd name="T3" fmla="*/ 1665 h 2185"/>
                <a:gd name="T4" fmla="*/ 1593 w 2325"/>
                <a:gd name="T5" fmla="*/ 2185 h 2185"/>
                <a:gd name="T6" fmla="*/ 1192 w 2325"/>
                <a:gd name="T7" fmla="*/ 2185 h 2185"/>
                <a:gd name="T8" fmla="*/ 1693 w 2325"/>
                <a:gd name="T9" fmla="*/ 1311 h 2185"/>
                <a:gd name="T10" fmla="*/ 1886 w 2325"/>
                <a:gd name="T11" fmla="*/ 1665 h 2185"/>
                <a:gd name="T12" fmla="*/ 667 w 2325"/>
                <a:gd name="T13" fmla="*/ 2185 h 2185"/>
                <a:gd name="T14" fmla="*/ 667 w 2325"/>
                <a:gd name="T15" fmla="*/ 2185 h 2185"/>
                <a:gd name="T16" fmla="*/ 1436 w 2325"/>
                <a:gd name="T17" fmla="*/ 850 h 2185"/>
                <a:gd name="T18" fmla="*/ 1629 w 2325"/>
                <a:gd name="T19" fmla="*/ 1206 h 2185"/>
                <a:gd name="T20" fmla="*/ 1071 w 2325"/>
                <a:gd name="T21" fmla="*/ 2185 h 2185"/>
                <a:gd name="T22" fmla="*/ 667 w 2325"/>
                <a:gd name="T23" fmla="*/ 2185 h 2185"/>
                <a:gd name="T24" fmla="*/ 769 w 2325"/>
                <a:gd name="T25" fmla="*/ 1098 h 2185"/>
                <a:gd name="T26" fmla="*/ 769 w 2325"/>
                <a:gd name="T27" fmla="*/ 1098 h 2185"/>
                <a:gd name="T28" fmla="*/ 971 w 2325"/>
                <a:gd name="T29" fmla="*/ 1445 h 2185"/>
                <a:gd name="T30" fmla="*/ 549 w 2325"/>
                <a:gd name="T31" fmla="*/ 2185 h 2185"/>
                <a:gd name="T32" fmla="*/ 0 w 2325"/>
                <a:gd name="T33" fmla="*/ 2185 h 2185"/>
                <a:gd name="T34" fmla="*/ 0 w 2325"/>
                <a:gd name="T35" fmla="*/ 0 h 2185"/>
                <a:gd name="T36" fmla="*/ 2325 w 2325"/>
                <a:gd name="T37" fmla="*/ 0 h 2185"/>
                <a:gd name="T38" fmla="*/ 2325 w 2325"/>
                <a:gd name="T39" fmla="*/ 2185 h 2185"/>
                <a:gd name="T40" fmla="*/ 1715 w 2325"/>
                <a:gd name="T41" fmla="*/ 2185 h 2185"/>
                <a:gd name="T42" fmla="*/ 1950 w 2325"/>
                <a:gd name="T43" fmla="*/ 1778 h 2185"/>
                <a:gd name="T44" fmla="*/ 2071 w 2325"/>
                <a:gd name="T45" fmla="*/ 2019 h 2185"/>
                <a:gd name="T46" fmla="*/ 2158 w 2325"/>
                <a:gd name="T47" fmla="*/ 2019 h 2185"/>
                <a:gd name="T48" fmla="*/ 2158 w 2325"/>
                <a:gd name="T49" fmla="*/ 168 h 2185"/>
                <a:gd name="T50" fmla="*/ 166 w 2325"/>
                <a:gd name="T51" fmla="*/ 168 h 2185"/>
                <a:gd name="T52" fmla="*/ 166 w 2325"/>
                <a:gd name="T53" fmla="*/ 2019 h 2185"/>
                <a:gd name="T54" fmla="*/ 246 w 2325"/>
                <a:gd name="T55" fmla="*/ 2019 h 2185"/>
                <a:gd name="T56" fmla="*/ 769 w 2325"/>
                <a:gd name="T57" fmla="*/ 1098 h 2185"/>
                <a:gd name="T58" fmla="*/ 2049 w 2325"/>
                <a:gd name="T59" fmla="*/ 1978 h 2185"/>
                <a:gd name="T60" fmla="*/ 2049 w 2325"/>
                <a:gd name="T61" fmla="*/ 1978 h 2185"/>
                <a:gd name="T62" fmla="*/ 2069 w 2325"/>
                <a:gd name="T63" fmla="*/ 2019 h 2185"/>
                <a:gd name="T64" fmla="*/ 2049 w 2325"/>
                <a:gd name="T65" fmla="*/ 1978 h 2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325" h="2185">
                  <a:moveTo>
                    <a:pt x="1886" y="1665"/>
                  </a:moveTo>
                  <a:lnTo>
                    <a:pt x="1886" y="1665"/>
                  </a:lnTo>
                  <a:lnTo>
                    <a:pt x="1593" y="2185"/>
                  </a:lnTo>
                  <a:lnTo>
                    <a:pt x="1192" y="2185"/>
                  </a:lnTo>
                  <a:lnTo>
                    <a:pt x="1693" y="1311"/>
                  </a:lnTo>
                  <a:lnTo>
                    <a:pt x="1886" y="1665"/>
                  </a:lnTo>
                  <a:close/>
                  <a:moveTo>
                    <a:pt x="667" y="2185"/>
                  </a:moveTo>
                  <a:lnTo>
                    <a:pt x="667" y="2185"/>
                  </a:lnTo>
                  <a:lnTo>
                    <a:pt x="1436" y="850"/>
                  </a:lnTo>
                  <a:lnTo>
                    <a:pt x="1629" y="1206"/>
                  </a:lnTo>
                  <a:lnTo>
                    <a:pt x="1071" y="2185"/>
                  </a:lnTo>
                  <a:lnTo>
                    <a:pt x="667" y="2185"/>
                  </a:lnTo>
                  <a:close/>
                  <a:moveTo>
                    <a:pt x="769" y="1098"/>
                  </a:moveTo>
                  <a:lnTo>
                    <a:pt x="769" y="1098"/>
                  </a:lnTo>
                  <a:lnTo>
                    <a:pt x="971" y="1445"/>
                  </a:lnTo>
                  <a:lnTo>
                    <a:pt x="549" y="2185"/>
                  </a:lnTo>
                  <a:lnTo>
                    <a:pt x="0" y="2185"/>
                  </a:lnTo>
                  <a:lnTo>
                    <a:pt x="0" y="0"/>
                  </a:lnTo>
                  <a:lnTo>
                    <a:pt x="2325" y="0"/>
                  </a:lnTo>
                  <a:lnTo>
                    <a:pt x="2325" y="2185"/>
                  </a:lnTo>
                  <a:lnTo>
                    <a:pt x="1715" y="2185"/>
                  </a:lnTo>
                  <a:lnTo>
                    <a:pt x="1950" y="1778"/>
                  </a:lnTo>
                  <a:lnTo>
                    <a:pt x="2071" y="2019"/>
                  </a:lnTo>
                  <a:lnTo>
                    <a:pt x="2158" y="2019"/>
                  </a:lnTo>
                  <a:lnTo>
                    <a:pt x="2158" y="168"/>
                  </a:lnTo>
                  <a:lnTo>
                    <a:pt x="166" y="168"/>
                  </a:lnTo>
                  <a:lnTo>
                    <a:pt x="166" y="2019"/>
                  </a:lnTo>
                  <a:lnTo>
                    <a:pt x="246" y="2019"/>
                  </a:lnTo>
                  <a:lnTo>
                    <a:pt x="769" y="1098"/>
                  </a:lnTo>
                  <a:close/>
                  <a:moveTo>
                    <a:pt x="2049" y="1978"/>
                  </a:moveTo>
                  <a:lnTo>
                    <a:pt x="2049" y="1978"/>
                  </a:lnTo>
                  <a:lnTo>
                    <a:pt x="2069" y="2019"/>
                  </a:lnTo>
                  <a:lnTo>
                    <a:pt x="2049" y="1978"/>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350"/>
            </a:p>
          </p:txBody>
        </p:sp>
      </p:grpSp>
    </p:spTree>
    <p:extLst>
      <p:ext uri="{BB962C8B-B14F-4D97-AF65-F5344CB8AC3E}">
        <p14:creationId xmlns:p14="http://schemas.microsoft.com/office/powerpoint/2010/main" val="199453641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93" r:id="rId21"/>
    <p:sldLayoutId id="2147483694" r:id="rId22"/>
    <p:sldLayoutId id="2147483695" r:id="rId23"/>
  </p:sldLayoutIdLst>
  <p:hf sldNum="0" hdr="0" dt="0"/>
  <p:txStyles>
    <p:titleStyle>
      <a:lvl1pPr algn="l" defTabSz="685766" rtl="0" eaLnBrk="1" latinLnBrk="0" hangingPunct="1">
        <a:lnSpc>
          <a:spcPts val="2250"/>
        </a:lnSpc>
        <a:spcBef>
          <a:spcPct val="0"/>
        </a:spcBef>
        <a:buNone/>
        <a:defRPr sz="2400" b="1" kern="1200">
          <a:solidFill>
            <a:schemeClr val="tx1"/>
          </a:solidFill>
          <a:latin typeface="+mj-lt"/>
          <a:ea typeface="+mj-ea"/>
          <a:cs typeface="+mj-cs"/>
        </a:defRPr>
      </a:lvl1pPr>
    </p:titleStyle>
    <p:bodyStyle>
      <a:lvl1pPr marL="138107" indent="-138107" algn="l" defTabSz="685766" rtl="0" eaLnBrk="1" latinLnBrk="0" hangingPunct="1">
        <a:lnSpc>
          <a:spcPct val="90000"/>
        </a:lnSpc>
        <a:spcBef>
          <a:spcPts val="750"/>
        </a:spcBef>
        <a:buClr>
          <a:schemeClr val="accent1"/>
        </a:buClr>
        <a:buFont typeface=".AppleSystemUIFont"/>
        <a:buChar char="&gt;"/>
        <a:tabLst/>
        <a:defRPr sz="1500" kern="1200">
          <a:solidFill>
            <a:schemeClr val="tx1"/>
          </a:solidFill>
          <a:latin typeface="+mn-lt"/>
          <a:ea typeface="+mn-ea"/>
          <a:cs typeface="+mn-cs"/>
        </a:defRPr>
      </a:lvl1pPr>
      <a:lvl2pPr marL="270260" indent="-132154" algn="l" defTabSz="685766" rtl="0" eaLnBrk="1" latinLnBrk="0" hangingPunct="1">
        <a:lnSpc>
          <a:spcPct val="90000"/>
        </a:lnSpc>
        <a:spcBef>
          <a:spcPts val="375"/>
        </a:spcBef>
        <a:buClr>
          <a:schemeClr val="accent1"/>
        </a:buClr>
        <a:buFont typeface=".AppleSystemUIFont"/>
        <a:buChar char="&gt;"/>
        <a:tabLst/>
        <a:defRPr sz="1350" kern="1200">
          <a:solidFill>
            <a:schemeClr val="tx1"/>
          </a:solidFill>
          <a:latin typeface="+mn-lt"/>
          <a:ea typeface="+mn-ea"/>
          <a:cs typeface="+mn-cs"/>
        </a:defRPr>
      </a:lvl2pPr>
      <a:lvl3pPr marL="403602" indent="-133344" algn="l" defTabSz="685766" rtl="0" eaLnBrk="1" latinLnBrk="0" hangingPunct="1">
        <a:lnSpc>
          <a:spcPct val="90000"/>
        </a:lnSpc>
        <a:spcBef>
          <a:spcPts val="375"/>
        </a:spcBef>
        <a:buClr>
          <a:schemeClr val="accent1"/>
        </a:buClr>
        <a:buFont typeface=".AppleSystemUIFont"/>
        <a:buChar char="&gt;"/>
        <a:tabLst/>
        <a:defRPr sz="1200" kern="1200">
          <a:solidFill>
            <a:schemeClr val="tx1"/>
          </a:solidFill>
          <a:latin typeface="+mn-lt"/>
          <a:ea typeface="+mn-ea"/>
          <a:cs typeface="+mn-cs"/>
        </a:defRPr>
      </a:lvl3pPr>
      <a:lvl4pPr marL="536945" indent="-133344" algn="l" defTabSz="685766" rtl="0" eaLnBrk="1" latinLnBrk="0" hangingPunct="1">
        <a:lnSpc>
          <a:spcPct val="90000"/>
        </a:lnSpc>
        <a:spcBef>
          <a:spcPts val="375"/>
        </a:spcBef>
        <a:buClr>
          <a:schemeClr val="accent1"/>
        </a:buClr>
        <a:buFont typeface=".AppleSystemUIFont"/>
        <a:buChar char="&gt;"/>
        <a:tabLst/>
        <a:defRPr sz="1050" kern="1200">
          <a:solidFill>
            <a:schemeClr val="tx1"/>
          </a:solidFill>
          <a:latin typeface="+mn-lt"/>
          <a:ea typeface="+mn-ea"/>
          <a:cs typeface="+mn-cs"/>
        </a:defRPr>
      </a:lvl4pPr>
      <a:lvl5pPr marL="670289" indent="-133344" algn="l" defTabSz="685766" rtl="0" eaLnBrk="1" latinLnBrk="0" hangingPunct="1">
        <a:lnSpc>
          <a:spcPct val="90000"/>
        </a:lnSpc>
        <a:spcBef>
          <a:spcPts val="375"/>
        </a:spcBef>
        <a:buClr>
          <a:schemeClr val="accent1"/>
        </a:buClr>
        <a:buFont typeface=".AppleSystemUIFont"/>
        <a:buChar char="&gt;"/>
        <a:tabLst/>
        <a:defRPr sz="900" kern="1200">
          <a:solidFill>
            <a:schemeClr val="tx1"/>
          </a:solidFill>
          <a:latin typeface="+mn-lt"/>
          <a:ea typeface="+mn-ea"/>
          <a:cs typeface="+mn-cs"/>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66" rtl="0" eaLnBrk="1" latinLnBrk="0" hangingPunct="1">
        <a:defRPr sz="1350" kern="1200">
          <a:solidFill>
            <a:schemeClr val="tx1"/>
          </a:solidFill>
          <a:latin typeface="+mn-lt"/>
          <a:ea typeface="+mn-ea"/>
          <a:cs typeface="+mn-cs"/>
        </a:defRPr>
      </a:lvl1pPr>
      <a:lvl2pPr marL="342884" algn="l" defTabSz="685766" rtl="0" eaLnBrk="1" latinLnBrk="0" hangingPunct="1">
        <a:defRPr sz="1350" kern="1200">
          <a:solidFill>
            <a:schemeClr val="tx1"/>
          </a:solidFill>
          <a:latin typeface="+mn-lt"/>
          <a:ea typeface="+mn-ea"/>
          <a:cs typeface="+mn-cs"/>
        </a:defRPr>
      </a:lvl2pPr>
      <a:lvl3pPr marL="685766" algn="l" defTabSz="685766" rtl="0" eaLnBrk="1" latinLnBrk="0" hangingPunct="1">
        <a:defRPr sz="1350" kern="1200">
          <a:solidFill>
            <a:schemeClr val="tx1"/>
          </a:solidFill>
          <a:latin typeface="+mn-lt"/>
          <a:ea typeface="+mn-ea"/>
          <a:cs typeface="+mn-cs"/>
        </a:defRPr>
      </a:lvl3pPr>
      <a:lvl4pPr marL="1028649" algn="l" defTabSz="685766" rtl="0" eaLnBrk="1" latinLnBrk="0" hangingPunct="1">
        <a:defRPr sz="1350" kern="1200">
          <a:solidFill>
            <a:schemeClr val="tx1"/>
          </a:solidFill>
          <a:latin typeface="+mn-lt"/>
          <a:ea typeface="+mn-ea"/>
          <a:cs typeface="+mn-cs"/>
        </a:defRPr>
      </a:lvl4pPr>
      <a:lvl5pPr marL="1371532" algn="l" defTabSz="685766" rtl="0" eaLnBrk="1" latinLnBrk="0" hangingPunct="1">
        <a:defRPr sz="1350" kern="1200">
          <a:solidFill>
            <a:schemeClr val="tx1"/>
          </a:solidFill>
          <a:latin typeface="+mn-lt"/>
          <a:ea typeface="+mn-ea"/>
          <a:cs typeface="+mn-cs"/>
        </a:defRPr>
      </a:lvl5pPr>
      <a:lvl6pPr marL="1714415" algn="l" defTabSz="685766" rtl="0" eaLnBrk="1" latinLnBrk="0" hangingPunct="1">
        <a:defRPr sz="1350" kern="1200">
          <a:solidFill>
            <a:schemeClr val="tx1"/>
          </a:solidFill>
          <a:latin typeface="+mn-lt"/>
          <a:ea typeface="+mn-ea"/>
          <a:cs typeface="+mn-cs"/>
        </a:defRPr>
      </a:lvl6pPr>
      <a:lvl7pPr marL="2057297" algn="l" defTabSz="685766" rtl="0" eaLnBrk="1" latinLnBrk="0" hangingPunct="1">
        <a:defRPr sz="1350" kern="1200">
          <a:solidFill>
            <a:schemeClr val="tx1"/>
          </a:solidFill>
          <a:latin typeface="+mn-lt"/>
          <a:ea typeface="+mn-ea"/>
          <a:cs typeface="+mn-cs"/>
        </a:defRPr>
      </a:lvl7pPr>
      <a:lvl8pPr marL="2400180" algn="l" defTabSz="685766" rtl="0" eaLnBrk="1" latinLnBrk="0" hangingPunct="1">
        <a:defRPr sz="1350" kern="1200">
          <a:solidFill>
            <a:schemeClr val="tx1"/>
          </a:solidFill>
          <a:latin typeface="+mn-lt"/>
          <a:ea typeface="+mn-ea"/>
          <a:cs typeface="+mn-cs"/>
        </a:defRPr>
      </a:lvl8pPr>
      <a:lvl9pPr marL="2743064" algn="l" defTabSz="685766"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9928">
          <p15:clr>
            <a:srgbClr val="F26B43"/>
          </p15:clr>
        </p15:guide>
        <p15:guide id="3" orient="horz" pos="4235">
          <p15:clr>
            <a:srgbClr val="F26B43"/>
          </p15:clr>
        </p15:guide>
        <p15:guide id="6" orient="horz" pos="1163">
          <p15:clr>
            <a:srgbClr val="F26B43"/>
          </p15:clr>
        </p15:guide>
        <p15:guide id="7" pos="302">
          <p15:clr>
            <a:srgbClr val="F26B43"/>
          </p15:clr>
        </p15:guide>
        <p15:guide id="8" pos="7439">
          <p15:clr>
            <a:srgbClr val="F26B43"/>
          </p15:clr>
        </p15:guide>
        <p15:guide id="9" pos="3931">
          <p15:clr>
            <a:srgbClr val="F26B43"/>
          </p15:clr>
        </p15:guide>
        <p15:guide id="10" pos="665">
          <p15:clr>
            <a:srgbClr val="F26B43"/>
          </p15:clr>
        </p15:guide>
        <p15:guide id="11" pos="6985">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ri18">
            <a:extLst>
              <a:ext uri="{FF2B5EF4-FFF2-40B4-BE49-F238E27FC236}">
                <a16:creationId xmlns:a16="http://schemas.microsoft.com/office/drawing/2014/main" id="{011633D0-71F1-4D6B-B779-8BDDAF5771D0}"/>
              </a:ext>
            </a:extLst>
          </p:cNvPr>
          <p:cNvSpPr/>
          <p:nvPr/>
        </p:nvSpPr>
        <p:spPr>
          <a:xfrm rot="5400000">
            <a:off x="2324831" y="2387827"/>
            <a:ext cx="376116" cy="192582"/>
          </a:xfrm>
          <a:prstGeom prst="triangle">
            <a:avLst/>
          </a:prstGeom>
          <a:solidFill>
            <a:srgbClr val="A39A93"/>
          </a:solidFill>
          <a:ln w="12700" cap="flat" cmpd="sng" algn="ctr">
            <a:noFill/>
            <a:prstDash val="solid"/>
            <a:miter lim="800000"/>
          </a:ln>
          <a:effectLst/>
        </p:spPr>
        <p:txBody>
          <a:bodyPr rtlCol="0" anchor="ctr">
            <a:normAutofit fontScale="25000" lnSpcReduction="20000"/>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FFFFFF"/>
              </a:solidFill>
              <a:effectLst/>
              <a:uLnTx/>
              <a:uFillTx/>
              <a:latin typeface="Arial"/>
              <a:ea typeface="+mn-ea"/>
              <a:cs typeface="+mn-cs"/>
            </a:endParaRPr>
          </a:p>
        </p:txBody>
      </p:sp>
      <p:sp>
        <p:nvSpPr>
          <p:cNvPr id="44" name="Rectangle: Rounded Corners 43">
            <a:extLst>
              <a:ext uri="{FF2B5EF4-FFF2-40B4-BE49-F238E27FC236}">
                <a16:creationId xmlns:a16="http://schemas.microsoft.com/office/drawing/2014/main" id="{9F6F55CF-1A4C-460E-BD53-32A6B87E1EF6}"/>
              </a:ext>
            </a:extLst>
          </p:cNvPr>
          <p:cNvSpPr/>
          <p:nvPr/>
        </p:nvSpPr>
        <p:spPr>
          <a:xfrm>
            <a:off x="457552" y="1840497"/>
            <a:ext cx="1872000" cy="1412749"/>
          </a:xfrm>
          <a:prstGeom prst="roundRect">
            <a:avLst/>
          </a:prstGeom>
          <a:noFill/>
          <a:ln w="12700" cap="flat" cmpd="sng" algn="ctr">
            <a:solidFill>
              <a:srgbClr val="5F6061"/>
            </a:solidFill>
            <a:prstDash val="solid"/>
            <a:miter lim="800000"/>
          </a:ln>
          <a:effectLst/>
        </p:spPr>
        <p:txBody>
          <a:bodyPr rtlCol="0" anchor="t"/>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000000"/>
                </a:solidFill>
                <a:effectLst/>
                <a:uLnTx/>
                <a:uFillTx/>
                <a:latin typeface="Arial"/>
                <a:ea typeface="+mn-ea"/>
                <a:cs typeface="+mn-cs"/>
              </a:rPr>
              <a:t>MEETING</a:t>
            </a:r>
          </a:p>
          <a:p>
            <a:pPr marL="128588" marR="0" lvl="0" indent="-128588" defTabSz="685800" eaLnBrk="1" fontAlgn="auto" latinLnBrk="0" hangingPunct="1">
              <a:lnSpc>
                <a:spcPct val="100000"/>
              </a:lnSpc>
              <a:spcBef>
                <a:spcPts val="0"/>
              </a:spcBef>
              <a:spcAft>
                <a:spcPts val="0"/>
              </a:spcAft>
              <a:buClr>
                <a:schemeClr val="accent1"/>
              </a:buClr>
              <a:buSzTx/>
              <a:buFont typeface="+mj-lt"/>
              <a:buAutoNum type="arabicPeriod"/>
              <a:tabLst/>
              <a:defRPr/>
            </a:pPr>
            <a:r>
              <a:rPr kumimoji="0" lang="en-US" sz="900" b="0" i="0" u="none" strike="noStrike" kern="0" cap="none" spc="0" normalizeH="0" baseline="0" noProof="0" dirty="0">
                <a:ln>
                  <a:noFill/>
                </a:ln>
                <a:solidFill>
                  <a:srgbClr val="000000"/>
                </a:solidFill>
                <a:effectLst/>
                <a:uLnTx/>
                <a:uFillTx/>
                <a:latin typeface="Arial"/>
                <a:ea typeface="+mn-ea"/>
                <a:cs typeface="+mn-cs"/>
              </a:rPr>
              <a:t>Discovery- or Re-Discovery</a:t>
            </a:r>
          </a:p>
          <a:p>
            <a:pPr marL="128588" marR="0" lvl="0" indent="-128588" defTabSz="685800" eaLnBrk="1" fontAlgn="auto" latinLnBrk="0" hangingPunct="1">
              <a:lnSpc>
                <a:spcPct val="100000"/>
              </a:lnSpc>
              <a:spcBef>
                <a:spcPts val="0"/>
              </a:spcBef>
              <a:spcAft>
                <a:spcPts val="0"/>
              </a:spcAft>
              <a:buClr>
                <a:schemeClr val="accent1"/>
              </a:buClr>
              <a:buSzTx/>
              <a:buFont typeface="+mj-lt"/>
              <a:buAutoNum type="arabicPeriod"/>
              <a:tabLst/>
              <a:defRPr/>
            </a:pPr>
            <a:r>
              <a:rPr kumimoji="0" lang="en-US" sz="900" b="0" i="0" u="none" strike="noStrike" kern="0" cap="none" spc="0" normalizeH="0" baseline="0" noProof="0" dirty="0">
                <a:ln>
                  <a:noFill/>
                </a:ln>
                <a:solidFill>
                  <a:srgbClr val="000000"/>
                </a:solidFill>
                <a:effectLst/>
                <a:uLnTx/>
                <a:uFillTx/>
                <a:latin typeface="Arial"/>
                <a:ea typeface="+mn-ea"/>
                <a:cs typeface="+mn-cs"/>
              </a:rPr>
              <a:t>Gather/Update financial data</a:t>
            </a:r>
          </a:p>
          <a:p>
            <a:pPr marL="128588" marR="0" lvl="0" indent="-128588" defTabSz="685800" eaLnBrk="1" fontAlgn="auto" latinLnBrk="0" hangingPunct="1">
              <a:lnSpc>
                <a:spcPct val="100000"/>
              </a:lnSpc>
              <a:spcBef>
                <a:spcPts val="0"/>
              </a:spcBef>
              <a:spcAft>
                <a:spcPts val="0"/>
              </a:spcAft>
              <a:buClr>
                <a:schemeClr val="accent1"/>
              </a:buClr>
              <a:buSzTx/>
              <a:buFont typeface="+mj-lt"/>
              <a:buAutoNum type="arabicPeriod"/>
              <a:tabLst/>
              <a:defRPr/>
            </a:pPr>
            <a:r>
              <a:rPr kumimoji="0" lang="en-US" sz="900" b="0" i="0" u="none" strike="noStrike" kern="0" cap="none" spc="0" normalizeH="0" baseline="0" noProof="0" dirty="0">
                <a:ln>
                  <a:noFill/>
                </a:ln>
                <a:solidFill>
                  <a:srgbClr val="000000"/>
                </a:solidFill>
                <a:effectLst/>
                <a:uLnTx/>
                <a:uFillTx/>
                <a:latin typeface="Arial"/>
                <a:ea typeface="+mn-ea"/>
                <a:cs typeface="+mn-cs"/>
              </a:rPr>
              <a:t>Engagement Roadmap </a:t>
            </a:r>
            <a:r>
              <a:rPr lang="en-US" sz="900" kern="0" dirty="0">
                <a:solidFill>
                  <a:srgbClr val="000000"/>
                </a:solidFill>
                <a:latin typeface="Arial"/>
              </a:rPr>
              <a:t>introduction</a:t>
            </a:r>
            <a:endParaRPr kumimoji="0" lang="en-US" sz="900" b="0" i="0" u="none" strike="noStrike" kern="0" cap="none" spc="0" normalizeH="0" baseline="0" noProof="0" dirty="0">
              <a:ln>
                <a:noFill/>
              </a:ln>
              <a:solidFill>
                <a:srgbClr val="000000"/>
              </a:solidFill>
              <a:effectLst/>
              <a:uLnTx/>
              <a:uFillTx/>
              <a:latin typeface="Arial"/>
              <a:ea typeface="+mn-ea"/>
              <a:cs typeface="+mn-cs"/>
            </a:endParaRPr>
          </a:p>
        </p:txBody>
      </p:sp>
      <p:sp>
        <p:nvSpPr>
          <p:cNvPr id="45" name="Tri18">
            <a:extLst>
              <a:ext uri="{FF2B5EF4-FFF2-40B4-BE49-F238E27FC236}">
                <a16:creationId xmlns:a16="http://schemas.microsoft.com/office/drawing/2014/main" id="{CC0D158A-F092-4D6E-A2E7-3B049CEA7329}"/>
              </a:ext>
            </a:extLst>
          </p:cNvPr>
          <p:cNvSpPr/>
          <p:nvPr/>
        </p:nvSpPr>
        <p:spPr>
          <a:xfrm rot="5400000">
            <a:off x="4496774" y="2371972"/>
            <a:ext cx="376116" cy="192582"/>
          </a:xfrm>
          <a:prstGeom prst="triangle">
            <a:avLst/>
          </a:prstGeom>
          <a:solidFill>
            <a:srgbClr val="A39A93"/>
          </a:solidFill>
          <a:ln w="12700" cap="flat" cmpd="sng" algn="ctr">
            <a:noFill/>
            <a:prstDash val="solid"/>
            <a:miter lim="800000"/>
          </a:ln>
          <a:effectLst/>
        </p:spPr>
        <p:txBody>
          <a:bodyPr rtlCol="0" anchor="ctr">
            <a:normAutofit fontScale="25000" lnSpcReduction="20000"/>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FFFFFF"/>
              </a:solidFill>
              <a:effectLst/>
              <a:uLnTx/>
              <a:uFillTx/>
              <a:latin typeface="Arial"/>
              <a:ea typeface="+mn-ea"/>
              <a:cs typeface="+mn-cs"/>
            </a:endParaRPr>
          </a:p>
        </p:txBody>
      </p:sp>
      <p:sp>
        <p:nvSpPr>
          <p:cNvPr id="46" name="Rectangle: Rounded Corners 45">
            <a:extLst>
              <a:ext uri="{FF2B5EF4-FFF2-40B4-BE49-F238E27FC236}">
                <a16:creationId xmlns:a16="http://schemas.microsoft.com/office/drawing/2014/main" id="{811022B9-0890-4DF9-9A07-5B5AD427F34F}"/>
              </a:ext>
            </a:extLst>
          </p:cNvPr>
          <p:cNvSpPr/>
          <p:nvPr/>
        </p:nvSpPr>
        <p:spPr>
          <a:xfrm>
            <a:off x="2658810" y="1822520"/>
            <a:ext cx="1872000" cy="1412749"/>
          </a:xfrm>
          <a:prstGeom prst="roundRect">
            <a:avLst/>
          </a:prstGeom>
          <a:noFill/>
          <a:ln w="12700" cap="flat" cmpd="sng" algn="ctr">
            <a:solidFill>
              <a:srgbClr val="5F6061"/>
            </a:solidFill>
            <a:prstDash val="solid"/>
            <a:miter lim="800000"/>
          </a:ln>
          <a:effectLst/>
        </p:spPr>
        <p:txBody>
          <a:bodyPr rtlCol="0" anchor="t"/>
          <a:lstStyle/>
          <a:p>
            <a:pPr marL="0" marR="0" lvl="0" indent="0" defTabSz="685800" eaLnBrk="1" fontAlgn="auto" latinLnBrk="0" hangingPunct="1">
              <a:lnSpc>
                <a:spcPct val="100000"/>
              </a:lnSpc>
              <a:spcBef>
                <a:spcPts val="0"/>
              </a:spcBef>
              <a:spcAft>
                <a:spcPts val="0"/>
              </a:spcAft>
              <a:buClr>
                <a:srgbClr val="005596"/>
              </a:buClr>
              <a:buSzPct val="90000"/>
              <a:buFontTx/>
              <a:buNone/>
              <a:tabLst/>
              <a:defRPr/>
            </a:pPr>
            <a:r>
              <a:rPr kumimoji="0" lang="en-US" sz="900" b="1" i="0" u="none" strike="noStrike" kern="0" cap="none" spc="0" normalizeH="0" baseline="0" noProof="0" dirty="0">
                <a:ln>
                  <a:noFill/>
                </a:ln>
                <a:solidFill>
                  <a:srgbClr val="000000"/>
                </a:solidFill>
                <a:effectLst/>
                <a:uLnTx/>
                <a:uFillTx/>
                <a:latin typeface="Arial"/>
                <a:ea typeface="+mn-ea"/>
                <a:cs typeface="+mn-cs"/>
              </a:rPr>
              <a:t>MEETING</a:t>
            </a:r>
          </a:p>
          <a:p>
            <a:pPr marL="171450" marR="0" lvl="0" indent="-171450" defTabSz="685800" eaLnBrk="1" fontAlgn="auto" latinLnBrk="0" hangingPunct="1">
              <a:lnSpc>
                <a:spcPct val="100000"/>
              </a:lnSpc>
              <a:spcBef>
                <a:spcPts val="0"/>
              </a:spcBef>
              <a:spcAft>
                <a:spcPts val="0"/>
              </a:spcAft>
              <a:buClr>
                <a:srgbClr val="005596"/>
              </a:buClr>
              <a:buSzPct val="90000"/>
              <a:buFont typeface="Wingdings" panose="05000000000000000000" pitchFamily="2" charset="2"/>
              <a:buChar char="v"/>
              <a:tabLst/>
              <a:defRPr/>
            </a:pPr>
            <a:r>
              <a:rPr kumimoji="0" lang="en-US" sz="900" b="0" i="0" u="none" strike="noStrike" kern="0" cap="none" spc="0" normalizeH="0" baseline="0" noProof="0" dirty="0">
                <a:ln>
                  <a:noFill/>
                </a:ln>
                <a:solidFill>
                  <a:srgbClr val="000000"/>
                </a:solidFill>
                <a:effectLst/>
                <a:uLnTx/>
                <a:uFillTx/>
                <a:latin typeface="Arial"/>
                <a:ea typeface="+mn-ea"/>
                <a:cs typeface="+mn-cs"/>
              </a:rPr>
              <a:t>Mutual understanding review-roadmap formalization</a:t>
            </a:r>
          </a:p>
          <a:p>
            <a:pPr marL="171450" marR="0" lvl="0" indent="-171450" defTabSz="685800" eaLnBrk="1" fontAlgn="auto" latinLnBrk="0" hangingPunct="1">
              <a:lnSpc>
                <a:spcPct val="100000"/>
              </a:lnSpc>
              <a:spcBef>
                <a:spcPts val="0"/>
              </a:spcBef>
              <a:spcAft>
                <a:spcPts val="0"/>
              </a:spcAft>
              <a:buClr>
                <a:srgbClr val="005596"/>
              </a:buClr>
              <a:buSzPct val="90000"/>
              <a:buFont typeface="Wingdings" panose="05000000000000000000" pitchFamily="2" charset="2"/>
              <a:buChar char="v"/>
              <a:tabLst/>
              <a:defRPr/>
            </a:pPr>
            <a:r>
              <a:rPr kumimoji="0" lang="en-US" sz="900" b="0" i="0" u="none" strike="noStrike" kern="0" cap="none" spc="0" normalizeH="0" baseline="0" noProof="0" dirty="0">
                <a:ln>
                  <a:noFill/>
                </a:ln>
                <a:solidFill>
                  <a:srgbClr val="000000"/>
                </a:solidFill>
                <a:effectLst/>
                <a:uLnTx/>
                <a:uFillTx/>
                <a:latin typeface="Arial"/>
                <a:ea typeface="+mn-ea"/>
                <a:cs typeface="+mn-cs"/>
              </a:rPr>
              <a:t>Implementation Plan</a:t>
            </a:r>
          </a:p>
          <a:p>
            <a:pPr marL="171450" marR="0" lvl="0" indent="-171450" defTabSz="685800" eaLnBrk="1" fontAlgn="auto" latinLnBrk="0" hangingPunct="1">
              <a:lnSpc>
                <a:spcPct val="100000"/>
              </a:lnSpc>
              <a:spcBef>
                <a:spcPts val="0"/>
              </a:spcBef>
              <a:spcAft>
                <a:spcPts val="0"/>
              </a:spcAft>
              <a:buClr>
                <a:srgbClr val="005596"/>
              </a:buClr>
              <a:buSzPct val="90000"/>
              <a:buFont typeface="Wingdings" panose="05000000000000000000" pitchFamily="2" charset="2"/>
              <a:buChar char="v"/>
              <a:tabLst/>
              <a:defRPr/>
            </a:pPr>
            <a:r>
              <a:rPr kumimoji="0" lang="en-US" sz="900" b="0" i="0" u="none" strike="noStrike" kern="0" cap="none" spc="0" normalizeH="0" baseline="0" noProof="0" dirty="0">
                <a:ln>
                  <a:noFill/>
                </a:ln>
                <a:solidFill>
                  <a:srgbClr val="000000"/>
                </a:solidFill>
                <a:effectLst/>
                <a:uLnTx/>
                <a:uFillTx/>
                <a:latin typeface="Arial"/>
                <a:ea typeface="+mn-ea"/>
                <a:cs typeface="+mn-cs"/>
              </a:rPr>
              <a:t>Data Gathering</a:t>
            </a:r>
          </a:p>
          <a:p>
            <a:pPr marL="171450" marR="0" lvl="0" indent="-171450" defTabSz="685800" eaLnBrk="1" fontAlgn="auto" latinLnBrk="0" hangingPunct="1">
              <a:lnSpc>
                <a:spcPct val="100000"/>
              </a:lnSpc>
              <a:spcBef>
                <a:spcPts val="0"/>
              </a:spcBef>
              <a:spcAft>
                <a:spcPts val="0"/>
              </a:spcAft>
              <a:buClr>
                <a:srgbClr val="005596"/>
              </a:buClr>
              <a:buSzPct val="90000"/>
              <a:buFont typeface="Wingdings" panose="05000000000000000000" pitchFamily="2" charset="2"/>
              <a:buChar char="v"/>
              <a:tabLst/>
              <a:defRPr/>
            </a:pPr>
            <a:r>
              <a:rPr kumimoji="0" lang="en-US" sz="900" b="0" i="0" u="none" strike="noStrike" kern="0" cap="none" spc="0" normalizeH="0" baseline="0" noProof="0" dirty="0">
                <a:ln>
                  <a:noFill/>
                </a:ln>
                <a:solidFill>
                  <a:srgbClr val="000000"/>
                </a:solidFill>
                <a:effectLst/>
                <a:uLnTx/>
                <a:uFillTx/>
                <a:latin typeface="Arial"/>
                <a:ea typeface="+mn-ea"/>
                <a:cs typeface="+mn-cs"/>
              </a:rPr>
              <a:t>Setting Prioritization</a:t>
            </a:r>
          </a:p>
          <a:p>
            <a:pPr marL="171450" marR="0" lvl="0" indent="-171450" defTabSz="685800" eaLnBrk="1" fontAlgn="auto" latinLnBrk="0" hangingPunct="1">
              <a:lnSpc>
                <a:spcPct val="100000"/>
              </a:lnSpc>
              <a:spcBef>
                <a:spcPts val="0"/>
              </a:spcBef>
              <a:spcAft>
                <a:spcPts val="0"/>
              </a:spcAft>
              <a:buClr>
                <a:srgbClr val="005596"/>
              </a:buClr>
              <a:buSzPct val="90000"/>
              <a:buFont typeface="Wingdings" panose="05000000000000000000" pitchFamily="2" charset="2"/>
              <a:buChar char="v"/>
              <a:tabLst/>
              <a:defRPr/>
            </a:pPr>
            <a:r>
              <a:rPr kumimoji="0" lang="en-US" sz="900" b="0" i="0" u="none" strike="noStrike" kern="0" cap="none" spc="0" normalizeH="0" baseline="0" noProof="0" dirty="0">
                <a:ln>
                  <a:noFill/>
                </a:ln>
                <a:solidFill>
                  <a:srgbClr val="000000"/>
                </a:solidFill>
                <a:effectLst/>
                <a:uLnTx/>
                <a:uFillTx/>
                <a:latin typeface="Arial"/>
                <a:ea typeface="+mn-ea"/>
                <a:cs typeface="+mn-cs"/>
              </a:rPr>
              <a:t>Family Wealth Planner Discussion -Section 1</a:t>
            </a:r>
          </a:p>
        </p:txBody>
      </p:sp>
      <p:sp>
        <p:nvSpPr>
          <p:cNvPr id="47" name="Tri18">
            <a:extLst>
              <a:ext uri="{FF2B5EF4-FFF2-40B4-BE49-F238E27FC236}">
                <a16:creationId xmlns:a16="http://schemas.microsoft.com/office/drawing/2014/main" id="{FC219E5D-ADA5-46D9-8286-F7A07DFBBAEB}"/>
              </a:ext>
            </a:extLst>
          </p:cNvPr>
          <p:cNvSpPr/>
          <p:nvPr/>
        </p:nvSpPr>
        <p:spPr>
          <a:xfrm rot="5400000">
            <a:off x="6668827" y="2371972"/>
            <a:ext cx="376116" cy="192582"/>
          </a:xfrm>
          <a:prstGeom prst="triangle">
            <a:avLst/>
          </a:prstGeom>
          <a:solidFill>
            <a:srgbClr val="A39A93"/>
          </a:solidFill>
          <a:ln w="12700" cap="flat" cmpd="sng" algn="ctr">
            <a:noFill/>
            <a:prstDash val="solid"/>
            <a:miter lim="800000"/>
          </a:ln>
          <a:effectLst/>
        </p:spPr>
        <p:txBody>
          <a:bodyPr rtlCol="0" anchor="ctr">
            <a:normAutofit fontScale="25000" lnSpcReduction="20000"/>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FFFFFF"/>
              </a:solidFill>
              <a:effectLst/>
              <a:uLnTx/>
              <a:uFillTx/>
              <a:latin typeface="Arial"/>
              <a:ea typeface="+mn-ea"/>
              <a:cs typeface="+mn-cs"/>
            </a:endParaRPr>
          </a:p>
        </p:txBody>
      </p:sp>
      <p:sp>
        <p:nvSpPr>
          <p:cNvPr id="48" name="Rectangle: Rounded Corners 47">
            <a:extLst>
              <a:ext uri="{FF2B5EF4-FFF2-40B4-BE49-F238E27FC236}">
                <a16:creationId xmlns:a16="http://schemas.microsoft.com/office/drawing/2014/main" id="{287D90AC-3D33-49BD-9F20-F337E96E286D}"/>
              </a:ext>
            </a:extLst>
          </p:cNvPr>
          <p:cNvSpPr/>
          <p:nvPr/>
        </p:nvSpPr>
        <p:spPr>
          <a:xfrm>
            <a:off x="4810437" y="1809313"/>
            <a:ext cx="1890505" cy="1412749"/>
          </a:xfrm>
          <a:prstGeom prst="roundRect">
            <a:avLst/>
          </a:prstGeom>
          <a:noFill/>
          <a:ln w="12700" cap="flat" cmpd="sng" algn="ctr">
            <a:solidFill>
              <a:srgbClr val="5F6061"/>
            </a:solidFill>
            <a:prstDash val="solid"/>
            <a:miter lim="800000"/>
          </a:ln>
          <a:effectLst/>
        </p:spPr>
        <p:txBody>
          <a:bodyPr rtlCol="0" anchor="t"/>
          <a:lstStyle/>
          <a:p>
            <a:pPr marL="0" marR="0" lvl="0" indent="0" defTabSz="685800" eaLnBrk="1" fontAlgn="auto" latinLnBrk="0" hangingPunct="1">
              <a:lnSpc>
                <a:spcPct val="100000"/>
              </a:lnSpc>
              <a:spcBef>
                <a:spcPts val="0"/>
              </a:spcBef>
              <a:spcAft>
                <a:spcPts val="0"/>
              </a:spcAft>
              <a:buClr>
                <a:srgbClr val="005596"/>
              </a:buClr>
              <a:buSzPct val="90000"/>
              <a:buFontTx/>
              <a:buNone/>
              <a:tabLst/>
              <a:defRPr/>
            </a:pPr>
            <a:r>
              <a:rPr kumimoji="0" lang="en-US" sz="900" b="1" i="0" u="none" strike="noStrike" kern="0" cap="none" spc="0" normalizeH="0" baseline="0" noProof="0" dirty="0">
                <a:ln>
                  <a:noFill/>
                </a:ln>
                <a:solidFill>
                  <a:srgbClr val="000000"/>
                </a:solidFill>
                <a:effectLst/>
                <a:uLnTx/>
                <a:uFillTx/>
                <a:latin typeface="Arial"/>
                <a:ea typeface="+mn-ea"/>
                <a:cs typeface="+mn-cs"/>
              </a:rPr>
              <a:t>MEETING</a:t>
            </a:r>
          </a:p>
          <a:p>
            <a:pPr marL="171450" marR="0" lvl="0" indent="-171450" defTabSz="685800" eaLnBrk="1" fontAlgn="auto" latinLnBrk="0" hangingPunct="1">
              <a:lnSpc>
                <a:spcPct val="100000"/>
              </a:lnSpc>
              <a:spcBef>
                <a:spcPts val="0"/>
              </a:spcBef>
              <a:spcAft>
                <a:spcPts val="0"/>
              </a:spcAft>
              <a:buClr>
                <a:srgbClr val="005596"/>
              </a:buClr>
              <a:buSzPct val="90000"/>
              <a:buFont typeface="Wingdings" panose="05000000000000000000" pitchFamily="2" charset="2"/>
              <a:buChar char="v"/>
              <a:tabLst/>
              <a:defRPr/>
            </a:pPr>
            <a:r>
              <a:rPr kumimoji="0" lang="en-US" sz="900" b="0" i="0" u="none" strike="noStrike" kern="0" cap="none" spc="0" normalizeH="0" baseline="0" noProof="0" dirty="0">
                <a:ln>
                  <a:noFill/>
                </a:ln>
                <a:solidFill>
                  <a:srgbClr val="000000"/>
                </a:solidFill>
                <a:effectLst/>
                <a:uLnTx/>
                <a:uFillTx/>
                <a:latin typeface="Arial"/>
                <a:ea typeface="+mn-ea"/>
                <a:cs typeface="+mn-cs"/>
              </a:rPr>
              <a:t>Financial Plan Review</a:t>
            </a:r>
          </a:p>
          <a:p>
            <a:pPr marL="171450" marR="0" lvl="0" indent="-171450" defTabSz="685800" eaLnBrk="1" fontAlgn="auto" latinLnBrk="0" hangingPunct="1">
              <a:lnSpc>
                <a:spcPct val="100000"/>
              </a:lnSpc>
              <a:spcBef>
                <a:spcPts val="0"/>
              </a:spcBef>
              <a:spcAft>
                <a:spcPts val="0"/>
              </a:spcAft>
              <a:buClr>
                <a:srgbClr val="005596"/>
              </a:buClr>
              <a:buSzPct val="90000"/>
              <a:buFont typeface="Wingdings" panose="05000000000000000000" pitchFamily="2" charset="2"/>
              <a:buChar char="v"/>
              <a:tabLst/>
              <a:defRPr/>
            </a:pPr>
            <a:r>
              <a:rPr kumimoji="0" lang="en-US" sz="900" b="0" i="0" u="none" strike="noStrike" kern="0" cap="none" spc="0" normalizeH="0" baseline="0" noProof="0" dirty="0">
                <a:ln>
                  <a:noFill/>
                </a:ln>
                <a:solidFill>
                  <a:srgbClr val="000000"/>
                </a:solidFill>
                <a:effectLst/>
                <a:uLnTx/>
                <a:uFillTx/>
                <a:latin typeface="Arial"/>
                <a:ea typeface="+mn-ea"/>
                <a:cs typeface="+mn-cs"/>
              </a:rPr>
              <a:t>Investment Plan Implementation</a:t>
            </a:r>
          </a:p>
          <a:p>
            <a:pPr marL="171450" marR="0" lvl="0" indent="-171450" defTabSz="685800" eaLnBrk="1" fontAlgn="auto" latinLnBrk="0" hangingPunct="1">
              <a:lnSpc>
                <a:spcPct val="100000"/>
              </a:lnSpc>
              <a:spcBef>
                <a:spcPts val="0"/>
              </a:spcBef>
              <a:spcAft>
                <a:spcPts val="0"/>
              </a:spcAft>
              <a:buClr>
                <a:srgbClr val="005596"/>
              </a:buClr>
              <a:buSzPct val="90000"/>
              <a:buFont typeface="Wingdings" panose="05000000000000000000" pitchFamily="2" charset="2"/>
              <a:buChar char="v"/>
              <a:tabLst/>
              <a:defRPr/>
            </a:pPr>
            <a:r>
              <a:rPr kumimoji="0" lang="en-US" sz="900" b="0" i="0" u="none" strike="noStrike" kern="0" cap="none" spc="0" normalizeH="0" baseline="0" noProof="0" dirty="0">
                <a:ln>
                  <a:noFill/>
                </a:ln>
                <a:solidFill>
                  <a:srgbClr val="000000"/>
                </a:solidFill>
                <a:effectLst/>
                <a:uLnTx/>
                <a:uFillTx/>
                <a:latin typeface="Arial"/>
                <a:ea typeface="+mn-ea"/>
                <a:cs typeface="+mn-cs"/>
              </a:rPr>
              <a:t>Family Wealth Planner- Section II</a:t>
            </a:r>
          </a:p>
          <a:p>
            <a:pPr marL="171450" marR="0" lvl="0" indent="-171450" defTabSz="685800" eaLnBrk="1" fontAlgn="auto" latinLnBrk="0" hangingPunct="1">
              <a:lnSpc>
                <a:spcPct val="100000"/>
              </a:lnSpc>
              <a:spcBef>
                <a:spcPts val="0"/>
              </a:spcBef>
              <a:spcAft>
                <a:spcPts val="0"/>
              </a:spcAft>
              <a:buClr>
                <a:srgbClr val="005596"/>
              </a:buClr>
              <a:buSzPct val="90000"/>
              <a:buFont typeface="Wingdings" panose="05000000000000000000" pitchFamily="2" charset="2"/>
              <a:buChar char="v"/>
              <a:tabLst/>
              <a:defRPr/>
            </a:pPr>
            <a:r>
              <a:rPr kumimoji="0" lang="en-US" sz="900" b="0" i="0" u="none" strike="noStrike" kern="0" cap="none" spc="0" normalizeH="0" baseline="0" noProof="0" dirty="0">
                <a:ln>
                  <a:noFill/>
                </a:ln>
                <a:solidFill>
                  <a:srgbClr val="000000"/>
                </a:solidFill>
                <a:effectLst/>
                <a:uLnTx/>
                <a:uFillTx/>
                <a:latin typeface="Arial"/>
                <a:ea typeface="+mn-ea"/>
                <a:cs typeface="+mn-cs"/>
              </a:rPr>
              <a:t>Insurance Implementation </a:t>
            </a:r>
          </a:p>
          <a:p>
            <a:pPr marL="171450" marR="0" lvl="0" indent="-171450" defTabSz="685800" eaLnBrk="1" fontAlgn="auto" latinLnBrk="0" hangingPunct="1">
              <a:lnSpc>
                <a:spcPct val="100000"/>
              </a:lnSpc>
              <a:spcBef>
                <a:spcPts val="0"/>
              </a:spcBef>
              <a:spcAft>
                <a:spcPts val="0"/>
              </a:spcAft>
              <a:buClr>
                <a:srgbClr val="005596"/>
              </a:buClr>
              <a:buSzPct val="90000"/>
              <a:buFont typeface="Wingdings" panose="05000000000000000000" pitchFamily="2" charset="2"/>
              <a:buChar char="v"/>
              <a:tabLst/>
              <a:defRPr/>
            </a:pPr>
            <a:r>
              <a:rPr kumimoji="0" lang="en-US" sz="900" b="0" i="0" u="none" strike="noStrike" kern="0" cap="none" spc="0" normalizeH="0" baseline="0" noProof="0" dirty="0">
                <a:ln>
                  <a:noFill/>
                </a:ln>
                <a:solidFill>
                  <a:srgbClr val="000000"/>
                </a:solidFill>
                <a:effectLst/>
                <a:uLnTx/>
                <a:uFillTx/>
                <a:latin typeface="Arial"/>
                <a:ea typeface="+mn-ea"/>
                <a:cs typeface="+mn-cs"/>
              </a:rPr>
              <a:t>Estate Plans –Family Planning</a:t>
            </a:r>
          </a:p>
        </p:txBody>
      </p:sp>
      <p:sp>
        <p:nvSpPr>
          <p:cNvPr id="49" name="Tri18">
            <a:extLst>
              <a:ext uri="{FF2B5EF4-FFF2-40B4-BE49-F238E27FC236}">
                <a16:creationId xmlns:a16="http://schemas.microsoft.com/office/drawing/2014/main" id="{14605349-5887-4AAC-90BB-E39EA24D6138}"/>
              </a:ext>
            </a:extLst>
          </p:cNvPr>
          <p:cNvSpPr/>
          <p:nvPr/>
        </p:nvSpPr>
        <p:spPr>
          <a:xfrm rot="10800000">
            <a:off x="7623527" y="3331189"/>
            <a:ext cx="376116" cy="192582"/>
          </a:xfrm>
          <a:prstGeom prst="triangle">
            <a:avLst/>
          </a:prstGeom>
          <a:solidFill>
            <a:srgbClr val="A39A93"/>
          </a:solidFill>
          <a:ln w="12700" cap="flat" cmpd="sng" algn="ctr">
            <a:noFill/>
            <a:prstDash val="solid"/>
            <a:miter lim="800000"/>
          </a:ln>
          <a:effectLst/>
        </p:spPr>
        <p:txBody>
          <a:bodyPr rtlCol="0" anchor="ctr">
            <a:normAutofit fontScale="25000" lnSpcReduction="20000"/>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FFFFFF"/>
              </a:solidFill>
              <a:effectLst/>
              <a:uLnTx/>
              <a:uFillTx/>
              <a:latin typeface="Arial"/>
              <a:ea typeface="+mn-ea"/>
              <a:cs typeface="+mn-cs"/>
            </a:endParaRPr>
          </a:p>
        </p:txBody>
      </p:sp>
      <p:sp>
        <p:nvSpPr>
          <p:cNvPr id="50" name="Rectangle: Rounded Corners 49">
            <a:extLst>
              <a:ext uri="{FF2B5EF4-FFF2-40B4-BE49-F238E27FC236}">
                <a16:creationId xmlns:a16="http://schemas.microsoft.com/office/drawing/2014/main" id="{3EC53598-CA42-4B77-B0CB-637680BE01D2}"/>
              </a:ext>
            </a:extLst>
          </p:cNvPr>
          <p:cNvSpPr/>
          <p:nvPr/>
        </p:nvSpPr>
        <p:spPr>
          <a:xfrm>
            <a:off x="6956051" y="1841007"/>
            <a:ext cx="1872000" cy="1412749"/>
          </a:xfrm>
          <a:prstGeom prst="roundRect">
            <a:avLst/>
          </a:prstGeom>
          <a:noFill/>
          <a:ln w="12700" cap="flat" cmpd="sng" algn="ctr">
            <a:solidFill>
              <a:srgbClr val="5F6061"/>
            </a:solidFill>
            <a:prstDash val="solid"/>
            <a:miter lim="800000"/>
          </a:ln>
          <a:effectLst/>
        </p:spPr>
        <p:txBody>
          <a:bodyPr rtlCol="0" anchor="t"/>
          <a:lstStyle/>
          <a:p>
            <a:pPr marL="0" marR="0" lvl="0" indent="0" defTabSz="685800" eaLnBrk="1" fontAlgn="auto" latinLnBrk="0" hangingPunct="1">
              <a:lnSpc>
                <a:spcPct val="100000"/>
              </a:lnSpc>
              <a:spcBef>
                <a:spcPts val="0"/>
              </a:spcBef>
              <a:spcAft>
                <a:spcPts val="0"/>
              </a:spcAft>
              <a:buClr>
                <a:srgbClr val="005596"/>
              </a:buClr>
              <a:buSzPct val="90000"/>
              <a:buFontTx/>
              <a:buNone/>
              <a:tabLst/>
              <a:defRPr/>
            </a:pPr>
            <a:r>
              <a:rPr kumimoji="0" lang="en-US" sz="900" b="1" i="0" u="none" strike="noStrike" kern="0" cap="none" spc="0" normalizeH="0" baseline="0" noProof="0" dirty="0">
                <a:ln>
                  <a:noFill/>
                </a:ln>
                <a:solidFill>
                  <a:srgbClr val="000000"/>
                </a:solidFill>
                <a:effectLst/>
                <a:uLnTx/>
                <a:uFillTx/>
                <a:latin typeface="Arial"/>
                <a:ea typeface="+mn-ea"/>
                <a:cs typeface="+mn-cs"/>
              </a:rPr>
              <a:t>PHONE CALL</a:t>
            </a:r>
          </a:p>
          <a:p>
            <a:pPr marL="171450" marR="0" lvl="0" indent="-171450" defTabSz="685800" eaLnBrk="1" fontAlgn="auto" latinLnBrk="0" hangingPunct="1">
              <a:lnSpc>
                <a:spcPct val="100000"/>
              </a:lnSpc>
              <a:spcBef>
                <a:spcPts val="0"/>
              </a:spcBef>
              <a:spcAft>
                <a:spcPts val="0"/>
              </a:spcAft>
              <a:buClr>
                <a:srgbClr val="005596"/>
              </a:buClr>
              <a:buSzPct val="90000"/>
              <a:buFont typeface="Wingdings" panose="05000000000000000000" pitchFamily="2" charset="2"/>
              <a:buChar char="v"/>
              <a:tabLst/>
              <a:defRPr/>
            </a:pPr>
            <a:r>
              <a:rPr kumimoji="0" lang="en-US" sz="900" b="0" i="0" u="none" strike="noStrike" kern="0" cap="none" spc="0" normalizeH="0" baseline="0" noProof="0" dirty="0">
                <a:ln>
                  <a:noFill/>
                </a:ln>
                <a:solidFill>
                  <a:srgbClr val="000000"/>
                </a:solidFill>
                <a:effectLst/>
                <a:uLnTx/>
                <a:uFillTx/>
                <a:latin typeface="Arial"/>
                <a:ea typeface="+mn-ea"/>
                <a:cs typeface="+mn-cs"/>
              </a:rPr>
              <a:t>Review Existing Plans</a:t>
            </a:r>
          </a:p>
          <a:p>
            <a:pPr marL="171450" marR="0" lvl="0" indent="-171450" defTabSz="685800" eaLnBrk="1" fontAlgn="auto" latinLnBrk="0" hangingPunct="1">
              <a:lnSpc>
                <a:spcPct val="100000"/>
              </a:lnSpc>
              <a:spcBef>
                <a:spcPts val="0"/>
              </a:spcBef>
              <a:spcAft>
                <a:spcPts val="0"/>
              </a:spcAft>
              <a:buClr>
                <a:srgbClr val="005596"/>
              </a:buClr>
              <a:buSzPct val="90000"/>
              <a:buFont typeface="Wingdings" panose="05000000000000000000" pitchFamily="2" charset="2"/>
              <a:buChar char="v"/>
              <a:tabLst/>
              <a:defRPr/>
            </a:pPr>
            <a:r>
              <a:rPr kumimoji="0" lang="en-US" sz="900" b="0" i="0" u="none" strike="noStrike" kern="0" cap="none" spc="0" normalizeH="0" baseline="0" noProof="0" dirty="0">
                <a:ln>
                  <a:noFill/>
                </a:ln>
                <a:solidFill>
                  <a:srgbClr val="000000"/>
                </a:solidFill>
                <a:effectLst/>
                <a:uLnTx/>
                <a:uFillTx/>
                <a:latin typeface="Arial"/>
                <a:ea typeface="+mn-ea"/>
                <a:cs typeface="+mn-cs"/>
              </a:rPr>
              <a:t>Roadmap Review</a:t>
            </a:r>
          </a:p>
          <a:p>
            <a:pPr marL="171450" marR="0" lvl="0" indent="-171450" defTabSz="685800" eaLnBrk="1" fontAlgn="auto" latinLnBrk="0" hangingPunct="1">
              <a:lnSpc>
                <a:spcPct val="100000"/>
              </a:lnSpc>
              <a:spcBef>
                <a:spcPts val="0"/>
              </a:spcBef>
              <a:spcAft>
                <a:spcPts val="0"/>
              </a:spcAft>
              <a:buClr>
                <a:srgbClr val="005596"/>
              </a:buClr>
              <a:buSzPct val="90000"/>
              <a:buFont typeface="Wingdings" panose="05000000000000000000" pitchFamily="2" charset="2"/>
              <a:buChar char="v"/>
              <a:tabLst/>
              <a:defRPr/>
            </a:pPr>
            <a:r>
              <a:rPr kumimoji="0" lang="en-US" sz="900" b="0" i="0" u="none" strike="noStrike" kern="0" cap="none" spc="0" normalizeH="0" baseline="0" noProof="0" dirty="0">
                <a:ln>
                  <a:noFill/>
                </a:ln>
                <a:solidFill>
                  <a:srgbClr val="000000"/>
                </a:solidFill>
                <a:effectLst/>
                <a:uLnTx/>
                <a:uFillTx/>
                <a:latin typeface="Arial"/>
                <a:ea typeface="+mn-ea"/>
                <a:cs typeface="+mn-cs"/>
              </a:rPr>
              <a:t>Family Wealth Organizer –Section III &amp; IV</a:t>
            </a:r>
          </a:p>
          <a:p>
            <a:pPr marL="171450" marR="0" lvl="0" indent="-171450" defTabSz="685800" eaLnBrk="1" fontAlgn="auto" latinLnBrk="0" hangingPunct="1">
              <a:lnSpc>
                <a:spcPct val="100000"/>
              </a:lnSpc>
              <a:spcBef>
                <a:spcPts val="0"/>
              </a:spcBef>
              <a:spcAft>
                <a:spcPts val="0"/>
              </a:spcAft>
              <a:buClr>
                <a:srgbClr val="005596"/>
              </a:buClr>
              <a:buSzPct val="90000"/>
              <a:buFont typeface="Wingdings" panose="05000000000000000000" pitchFamily="2" charset="2"/>
              <a:buChar char="v"/>
              <a:tabLst/>
              <a:defRPr/>
            </a:pPr>
            <a:r>
              <a:rPr kumimoji="0" lang="en-US" sz="900" b="0" i="0" u="none" strike="noStrike" kern="0" cap="none" spc="0" normalizeH="0" baseline="0" noProof="0" dirty="0">
                <a:ln>
                  <a:noFill/>
                </a:ln>
                <a:solidFill>
                  <a:srgbClr val="000000"/>
                </a:solidFill>
                <a:effectLst/>
                <a:uLnTx/>
                <a:uFillTx/>
                <a:latin typeface="Arial"/>
                <a:ea typeface="+mn-ea"/>
                <a:cs typeface="+mn-cs"/>
              </a:rPr>
              <a:t>Client Satisfaction Review</a:t>
            </a:r>
          </a:p>
        </p:txBody>
      </p:sp>
      <p:sp>
        <p:nvSpPr>
          <p:cNvPr id="51" name="Tri18">
            <a:extLst>
              <a:ext uri="{FF2B5EF4-FFF2-40B4-BE49-F238E27FC236}">
                <a16:creationId xmlns:a16="http://schemas.microsoft.com/office/drawing/2014/main" id="{AD14D450-E8CE-496E-B0A8-961FC07F3F96}"/>
              </a:ext>
            </a:extLst>
          </p:cNvPr>
          <p:cNvSpPr/>
          <p:nvPr/>
        </p:nvSpPr>
        <p:spPr>
          <a:xfrm rot="16200000">
            <a:off x="6643660" y="5037964"/>
            <a:ext cx="376116" cy="167168"/>
          </a:xfrm>
          <a:prstGeom prst="triangle">
            <a:avLst/>
          </a:prstGeom>
          <a:solidFill>
            <a:srgbClr val="A39A93"/>
          </a:solidFill>
          <a:ln w="12700" cap="flat" cmpd="sng" algn="ctr">
            <a:noFill/>
            <a:prstDash val="solid"/>
            <a:miter lim="800000"/>
          </a:ln>
          <a:effectLst/>
        </p:spPr>
        <p:txBody>
          <a:bodyPr rtlCol="0" anchor="ctr">
            <a:normAutofit fontScale="25000" lnSpcReduction="20000"/>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FFFFFF"/>
              </a:solidFill>
              <a:effectLst/>
              <a:uLnTx/>
              <a:uFillTx/>
              <a:latin typeface="Arial"/>
              <a:ea typeface="+mn-ea"/>
              <a:cs typeface="+mn-cs"/>
            </a:endParaRPr>
          </a:p>
        </p:txBody>
      </p:sp>
      <p:sp>
        <p:nvSpPr>
          <p:cNvPr id="52" name="Rectangle: Rounded Corners 51">
            <a:extLst>
              <a:ext uri="{FF2B5EF4-FFF2-40B4-BE49-F238E27FC236}">
                <a16:creationId xmlns:a16="http://schemas.microsoft.com/office/drawing/2014/main" id="{9F12EDA8-0F4F-4BC5-BC63-963F3D4D93D4}"/>
              </a:ext>
            </a:extLst>
          </p:cNvPr>
          <p:cNvSpPr/>
          <p:nvPr/>
        </p:nvSpPr>
        <p:spPr>
          <a:xfrm>
            <a:off x="6999077" y="4415175"/>
            <a:ext cx="1872000" cy="1412749"/>
          </a:xfrm>
          <a:prstGeom prst="roundRect">
            <a:avLst/>
          </a:prstGeom>
          <a:noFill/>
          <a:ln w="12700" cap="flat" cmpd="sng" algn="ctr">
            <a:solidFill>
              <a:srgbClr val="5F6061"/>
            </a:solidFill>
            <a:prstDash val="solid"/>
            <a:miter lim="800000"/>
          </a:ln>
          <a:effectLst/>
        </p:spPr>
        <p:txBody>
          <a:bodyPr rtlCol="0" anchor="t"/>
          <a:lstStyle/>
          <a:p>
            <a:pPr marL="0" marR="0" lvl="0" indent="0" defTabSz="685800" eaLnBrk="1" fontAlgn="auto" latinLnBrk="0" hangingPunct="1">
              <a:lnSpc>
                <a:spcPct val="100000"/>
              </a:lnSpc>
              <a:spcBef>
                <a:spcPts val="0"/>
              </a:spcBef>
              <a:spcAft>
                <a:spcPts val="0"/>
              </a:spcAft>
              <a:buClr>
                <a:srgbClr val="005596"/>
              </a:buClr>
              <a:buSzPct val="90000"/>
              <a:buFontTx/>
              <a:buNone/>
              <a:tabLst/>
              <a:defRPr/>
            </a:pPr>
            <a:r>
              <a:rPr kumimoji="0" lang="en-US" sz="900" b="1" i="0" u="none" strike="noStrike" kern="0" cap="none" spc="0" normalizeH="0" baseline="0" noProof="0" dirty="0">
                <a:ln>
                  <a:noFill/>
                </a:ln>
                <a:solidFill>
                  <a:srgbClr val="000000"/>
                </a:solidFill>
                <a:effectLst/>
                <a:uLnTx/>
                <a:uFillTx/>
                <a:latin typeface="Arial"/>
                <a:ea typeface="+mn-ea"/>
                <a:cs typeface="+mn-cs"/>
              </a:rPr>
              <a:t>MEETING</a:t>
            </a:r>
          </a:p>
          <a:p>
            <a:pPr marL="171450" marR="0" lvl="0" indent="-171450" defTabSz="685800" eaLnBrk="1" fontAlgn="auto" latinLnBrk="0" hangingPunct="1">
              <a:lnSpc>
                <a:spcPct val="100000"/>
              </a:lnSpc>
              <a:spcBef>
                <a:spcPts val="0"/>
              </a:spcBef>
              <a:spcAft>
                <a:spcPts val="0"/>
              </a:spcAft>
              <a:buClr>
                <a:srgbClr val="005596"/>
              </a:buClr>
              <a:buSzPct val="90000"/>
              <a:buFont typeface="Wingdings" panose="05000000000000000000" pitchFamily="2" charset="2"/>
              <a:buChar char="v"/>
              <a:tabLst/>
              <a:defRPr/>
            </a:pPr>
            <a:r>
              <a:rPr kumimoji="0" lang="en-US" sz="900" b="0" i="0" u="none" strike="noStrike" kern="0" cap="none" spc="0" normalizeH="0" baseline="0" noProof="0" dirty="0">
                <a:ln>
                  <a:noFill/>
                </a:ln>
                <a:solidFill>
                  <a:srgbClr val="000000"/>
                </a:solidFill>
                <a:effectLst/>
                <a:uLnTx/>
                <a:uFillTx/>
                <a:latin typeface="Arial"/>
                <a:ea typeface="+mn-ea"/>
                <a:cs typeface="+mn-cs"/>
              </a:rPr>
              <a:t>Goals, Circumstances &amp; Preferences Review</a:t>
            </a:r>
          </a:p>
          <a:p>
            <a:pPr marL="171450" marR="0" lvl="0" indent="-171450" defTabSz="685800" eaLnBrk="1" fontAlgn="auto" latinLnBrk="0" hangingPunct="1">
              <a:lnSpc>
                <a:spcPct val="100000"/>
              </a:lnSpc>
              <a:spcBef>
                <a:spcPts val="0"/>
              </a:spcBef>
              <a:spcAft>
                <a:spcPts val="0"/>
              </a:spcAft>
              <a:buClr>
                <a:srgbClr val="005596"/>
              </a:buClr>
              <a:buSzPct val="90000"/>
              <a:buFont typeface="Wingdings" panose="05000000000000000000" pitchFamily="2" charset="2"/>
              <a:buChar char="v"/>
              <a:tabLst/>
              <a:defRPr/>
            </a:pPr>
            <a:r>
              <a:rPr kumimoji="0" lang="en-US" sz="900" b="0" i="0" u="none" strike="noStrike" kern="0" cap="none" spc="0" normalizeH="0" baseline="0" noProof="0" dirty="0">
                <a:ln>
                  <a:noFill/>
                </a:ln>
                <a:solidFill>
                  <a:srgbClr val="000000"/>
                </a:solidFill>
                <a:effectLst/>
                <a:uLnTx/>
                <a:uFillTx/>
                <a:latin typeface="Arial"/>
                <a:ea typeface="+mn-ea"/>
                <a:cs typeface="+mn-cs"/>
              </a:rPr>
              <a:t>Roadmap Review</a:t>
            </a:r>
          </a:p>
          <a:p>
            <a:pPr marL="171450" marR="0" lvl="0" indent="-171450" defTabSz="685800" eaLnBrk="1" fontAlgn="auto" latinLnBrk="0" hangingPunct="1">
              <a:lnSpc>
                <a:spcPct val="100000"/>
              </a:lnSpc>
              <a:spcBef>
                <a:spcPts val="0"/>
              </a:spcBef>
              <a:spcAft>
                <a:spcPts val="0"/>
              </a:spcAft>
              <a:buClr>
                <a:srgbClr val="005596"/>
              </a:buClr>
              <a:buSzPct val="90000"/>
              <a:buFont typeface="Wingdings" panose="05000000000000000000" pitchFamily="2" charset="2"/>
              <a:buChar char="v"/>
              <a:tabLst/>
              <a:defRPr/>
            </a:pPr>
            <a:r>
              <a:rPr kumimoji="0" lang="en-US" sz="900" b="0" i="0" u="none" strike="noStrike" kern="0" cap="none" spc="0" normalizeH="0" baseline="0" noProof="0" dirty="0">
                <a:ln>
                  <a:noFill/>
                </a:ln>
                <a:solidFill>
                  <a:srgbClr val="000000"/>
                </a:solidFill>
                <a:effectLst/>
                <a:uLnTx/>
                <a:uFillTx/>
                <a:latin typeface="Arial"/>
                <a:ea typeface="+mn-ea"/>
                <a:cs typeface="+mn-cs"/>
              </a:rPr>
              <a:t>Investment Review</a:t>
            </a:r>
          </a:p>
          <a:p>
            <a:pPr marL="171450" marR="0" lvl="0" indent="-171450" defTabSz="685800" eaLnBrk="1" fontAlgn="auto" latinLnBrk="0" hangingPunct="1">
              <a:lnSpc>
                <a:spcPct val="100000"/>
              </a:lnSpc>
              <a:spcBef>
                <a:spcPts val="0"/>
              </a:spcBef>
              <a:spcAft>
                <a:spcPts val="0"/>
              </a:spcAft>
              <a:buClr>
                <a:srgbClr val="005596"/>
              </a:buClr>
              <a:buSzPct val="90000"/>
              <a:buFont typeface="Wingdings" panose="05000000000000000000" pitchFamily="2" charset="2"/>
              <a:buChar char="v"/>
              <a:tabLst/>
              <a:defRPr/>
            </a:pPr>
            <a:r>
              <a:rPr kumimoji="0" lang="en-US" sz="900" b="0" i="0" u="none" strike="noStrike" kern="0" cap="none" spc="0" normalizeH="0" baseline="0" noProof="0" dirty="0">
                <a:ln>
                  <a:noFill/>
                </a:ln>
                <a:solidFill>
                  <a:srgbClr val="000000"/>
                </a:solidFill>
                <a:effectLst/>
                <a:uLnTx/>
                <a:uFillTx/>
                <a:latin typeface="Arial"/>
                <a:ea typeface="+mn-ea"/>
                <a:cs typeface="+mn-cs"/>
              </a:rPr>
              <a:t>Education Planning</a:t>
            </a:r>
          </a:p>
          <a:p>
            <a:pPr marL="171450" lvl="0" indent="-171450" defTabSz="685800">
              <a:buClr>
                <a:srgbClr val="005596"/>
              </a:buClr>
              <a:buSzPct val="90000"/>
              <a:buFont typeface="Wingdings" panose="05000000000000000000" pitchFamily="2" charset="2"/>
              <a:buChar char="v"/>
              <a:defRPr/>
            </a:pPr>
            <a:r>
              <a:rPr kumimoji="0" lang="en-US" sz="900" b="0" i="0" u="none" strike="noStrike" kern="0" cap="none" spc="0" normalizeH="0" baseline="0" noProof="0" dirty="0">
                <a:ln>
                  <a:noFill/>
                </a:ln>
                <a:solidFill>
                  <a:srgbClr val="000000"/>
                </a:solidFill>
                <a:effectLst/>
                <a:uLnTx/>
                <a:uFillTx/>
                <a:latin typeface="Arial"/>
                <a:ea typeface="+mn-ea"/>
                <a:cs typeface="+mn-cs"/>
              </a:rPr>
              <a:t>Education: C</a:t>
            </a:r>
            <a:r>
              <a:rPr lang="en-US" sz="900" kern="0" dirty="0" err="1">
                <a:solidFill>
                  <a:srgbClr val="000000"/>
                </a:solidFill>
                <a:latin typeface="Arial"/>
              </a:rPr>
              <a:t>hoose</a:t>
            </a:r>
            <a:r>
              <a:rPr lang="en-US" sz="900" kern="0" dirty="0">
                <a:solidFill>
                  <a:srgbClr val="000000"/>
                </a:solidFill>
                <a:latin typeface="Arial"/>
              </a:rPr>
              <a:t> an asset class</a:t>
            </a:r>
            <a:endParaRPr kumimoji="0" lang="en-US" sz="900" b="0" i="0" u="none" strike="noStrike" kern="0" cap="none" spc="0" normalizeH="0" baseline="0" noProof="0" dirty="0">
              <a:ln>
                <a:noFill/>
              </a:ln>
              <a:solidFill>
                <a:srgbClr val="000000"/>
              </a:solidFill>
              <a:effectLst/>
              <a:uLnTx/>
              <a:uFillTx/>
              <a:latin typeface="Arial"/>
              <a:ea typeface="+mn-ea"/>
              <a:cs typeface="+mn-cs"/>
            </a:endParaRPr>
          </a:p>
        </p:txBody>
      </p:sp>
      <p:sp>
        <p:nvSpPr>
          <p:cNvPr id="53" name="Tri18">
            <a:extLst>
              <a:ext uri="{FF2B5EF4-FFF2-40B4-BE49-F238E27FC236}">
                <a16:creationId xmlns:a16="http://schemas.microsoft.com/office/drawing/2014/main" id="{DE8E59A2-68F1-46CE-AE1C-9748C8CB00CD}"/>
              </a:ext>
            </a:extLst>
          </p:cNvPr>
          <p:cNvSpPr/>
          <p:nvPr/>
        </p:nvSpPr>
        <p:spPr>
          <a:xfrm rot="16200000">
            <a:off x="4467526" y="5040954"/>
            <a:ext cx="376116" cy="167168"/>
          </a:xfrm>
          <a:prstGeom prst="triangle">
            <a:avLst/>
          </a:prstGeom>
          <a:solidFill>
            <a:srgbClr val="A39A93"/>
          </a:solidFill>
          <a:ln w="12700" cap="flat" cmpd="sng" algn="ctr">
            <a:noFill/>
            <a:prstDash val="solid"/>
            <a:miter lim="800000"/>
          </a:ln>
          <a:effectLst/>
        </p:spPr>
        <p:txBody>
          <a:bodyPr rtlCol="0" anchor="ctr">
            <a:normAutofit fontScale="25000" lnSpcReduction="20000"/>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FFFFFF"/>
              </a:solidFill>
              <a:effectLst/>
              <a:uLnTx/>
              <a:uFillTx/>
              <a:latin typeface="Arial"/>
              <a:ea typeface="+mn-ea"/>
              <a:cs typeface="+mn-cs"/>
            </a:endParaRPr>
          </a:p>
        </p:txBody>
      </p:sp>
      <p:sp>
        <p:nvSpPr>
          <p:cNvPr id="54" name="Rectangle: Rounded Corners 53">
            <a:extLst>
              <a:ext uri="{FF2B5EF4-FFF2-40B4-BE49-F238E27FC236}">
                <a16:creationId xmlns:a16="http://schemas.microsoft.com/office/drawing/2014/main" id="{6FB3139E-DD77-412E-BFC3-C6621E4B17F5}"/>
              </a:ext>
            </a:extLst>
          </p:cNvPr>
          <p:cNvSpPr/>
          <p:nvPr/>
        </p:nvSpPr>
        <p:spPr>
          <a:xfrm>
            <a:off x="4828943" y="4418164"/>
            <a:ext cx="1872000" cy="1412749"/>
          </a:xfrm>
          <a:prstGeom prst="roundRect">
            <a:avLst/>
          </a:prstGeom>
          <a:noFill/>
          <a:ln w="12700" cap="flat" cmpd="sng" algn="ctr">
            <a:solidFill>
              <a:srgbClr val="5F6061"/>
            </a:solidFill>
            <a:prstDash val="solid"/>
            <a:miter lim="800000"/>
          </a:ln>
          <a:effectLst/>
        </p:spPr>
        <p:txBody>
          <a:bodyPr rtlCol="0" anchor="t"/>
          <a:lstStyle/>
          <a:p>
            <a:pPr marL="0" marR="0" lvl="0" indent="0" defTabSz="685800" eaLnBrk="1" fontAlgn="auto" latinLnBrk="0" hangingPunct="1">
              <a:lnSpc>
                <a:spcPct val="100000"/>
              </a:lnSpc>
              <a:spcBef>
                <a:spcPts val="0"/>
              </a:spcBef>
              <a:spcAft>
                <a:spcPts val="0"/>
              </a:spcAft>
              <a:buClr>
                <a:srgbClr val="005596"/>
              </a:buClr>
              <a:buSzPct val="90000"/>
              <a:buFontTx/>
              <a:buNone/>
              <a:tabLst/>
              <a:defRPr/>
            </a:pPr>
            <a:r>
              <a:rPr kumimoji="0" lang="en-US" sz="900" b="1" i="0" u="none" strike="noStrike" kern="0" cap="none" spc="0" normalizeH="0" baseline="0" noProof="0" dirty="0">
                <a:ln>
                  <a:noFill/>
                </a:ln>
                <a:solidFill>
                  <a:srgbClr val="000000"/>
                </a:solidFill>
                <a:effectLst/>
                <a:uLnTx/>
                <a:uFillTx/>
                <a:latin typeface="Arial"/>
                <a:ea typeface="+mn-ea"/>
                <a:cs typeface="+mn-cs"/>
              </a:rPr>
              <a:t>PHONE CALL</a:t>
            </a:r>
          </a:p>
          <a:p>
            <a:pPr marL="171450" marR="0" lvl="0" indent="-171450" defTabSz="685800" eaLnBrk="1" fontAlgn="auto" latinLnBrk="0" hangingPunct="1">
              <a:lnSpc>
                <a:spcPct val="100000"/>
              </a:lnSpc>
              <a:spcBef>
                <a:spcPts val="0"/>
              </a:spcBef>
              <a:spcAft>
                <a:spcPts val="0"/>
              </a:spcAft>
              <a:buClr>
                <a:srgbClr val="005596"/>
              </a:buClr>
              <a:buSzPct val="90000"/>
              <a:buFont typeface="Wingdings" panose="05000000000000000000" pitchFamily="2" charset="2"/>
              <a:buChar char="v"/>
              <a:tabLst/>
              <a:defRPr/>
            </a:pPr>
            <a:r>
              <a:rPr kumimoji="0" lang="en-US" sz="900" b="0" i="0" u="none" strike="noStrike" kern="0" cap="none" spc="0" normalizeH="0" baseline="0" noProof="0" dirty="0">
                <a:ln>
                  <a:noFill/>
                </a:ln>
                <a:solidFill>
                  <a:srgbClr val="000000"/>
                </a:solidFill>
                <a:effectLst/>
                <a:uLnTx/>
                <a:uFillTx/>
                <a:latin typeface="Arial"/>
                <a:ea typeface="+mn-ea"/>
                <a:cs typeface="+mn-cs"/>
              </a:rPr>
              <a:t>Goals, Circumstances &amp; Preferences Review</a:t>
            </a:r>
          </a:p>
          <a:p>
            <a:pPr marL="171450" marR="0" lvl="0" indent="-171450" defTabSz="685800" eaLnBrk="1" fontAlgn="auto" latinLnBrk="0" hangingPunct="1">
              <a:lnSpc>
                <a:spcPct val="100000"/>
              </a:lnSpc>
              <a:spcBef>
                <a:spcPts val="0"/>
              </a:spcBef>
              <a:spcAft>
                <a:spcPts val="0"/>
              </a:spcAft>
              <a:buClr>
                <a:srgbClr val="005596"/>
              </a:buClr>
              <a:buSzPct val="90000"/>
              <a:buFont typeface="Wingdings" panose="05000000000000000000" pitchFamily="2" charset="2"/>
              <a:buChar char="v"/>
              <a:tabLst/>
              <a:defRPr/>
            </a:pPr>
            <a:r>
              <a:rPr kumimoji="0" lang="en-US" sz="900" b="0" i="0" u="none" strike="noStrike" kern="0" cap="none" spc="0" normalizeH="0" baseline="0" noProof="0" dirty="0">
                <a:ln>
                  <a:noFill/>
                </a:ln>
                <a:solidFill>
                  <a:srgbClr val="000000"/>
                </a:solidFill>
                <a:effectLst/>
                <a:uLnTx/>
                <a:uFillTx/>
                <a:latin typeface="Arial"/>
                <a:ea typeface="+mn-ea"/>
                <a:cs typeface="+mn-cs"/>
              </a:rPr>
              <a:t>Roadmap Review</a:t>
            </a:r>
          </a:p>
          <a:p>
            <a:pPr marL="171450" marR="0" lvl="0" indent="-171450" defTabSz="685800" eaLnBrk="1" fontAlgn="auto" latinLnBrk="0" hangingPunct="1">
              <a:lnSpc>
                <a:spcPct val="100000"/>
              </a:lnSpc>
              <a:spcBef>
                <a:spcPts val="0"/>
              </a:spcBef>
              <a:spcAft>
                <a:spcPts val="0"/>
              </a:spcAft>
              <a:buClr>
                <a:srgbClr val="005596"/>
              </a:buClr>
              <a:buSzPct val="90000"/>
              <a:buFont typeface="Wingdings" panose="05000000000000000000" pitchFamily="2" charset="2"/>
              <a:buChar char="v"/>
              <a:tabLst/>
              <a:defRPr/>
            </a:pPr>
            <a:r>
              <a:rPr kumimoji="0" lang="en-US" sz="900" b="0" i="0" u="none" strike="noStrike" kern="0" cap="none" spc="0" normalizeH="0" baseline="0" noProof="0" dirty="0">
                <a:ln>
                  <a:noFill/>
                </a:ln>
                <a:solidFill>
                  <a:srgbClr val="000000"/>
                </a:solidFill>
                <a:effectLst/>
                <a:uLnTx/>
                <a:uFillTx/>
                <a:latin typeface="Arial"/>
                <a:ea typeface="+mn-ea"/>
                <a:cs typeface="+mn-cs"/>
              </a:rPr>
              <a:t>Disability Insurance</a:t>
            </a:r>
          </a:p>
          <a:p>
            <a:pPr marL="171450" lvl="0" indent="-171450" defTabSz="685800">
              <a:buClr>
                <a:srgbClr val="005596"/>
              </a:buClr>
              <a:buSzPct val="90000"/>
              <a:buFont typeface="Wingdings" panose="05000000000000000000" pitchFamily="2" charset="2"/>
              <a:buChar char="v"/>
              <a:defRPr/>
            </a:pPr>
            <a:r>
              <a:rPr kumimoji="0" lang="en-US" sz="900" b="0" i="0" u="none" strike="noStrike" kern="0" cap="none" spc="0" normalizeH="0" baseline="0" noProof="0" dirty="0">
                <a:ln>
                  <a:noFill/>
                </a:ln>
                <a:solidFill>
                  <a:srgbClr val="000000"/>
                </a:solidFill>
                <a:effectLst/>
                <a:uLnTx/>
                <a:uFillTx/>
                <a:latin typeface="Arial"/>
                <a:ea typeface="+mn-ea"/>
                <a:cs typeface="+mn-cs"/>
              </a:rPr>
              <a:t>Education</a:t>
            </a:r>
            <a:r>
              <a:rPr lang="en-US" sz="900" kern="0" dirty="0">
                <a:solidFill>
                  <a:srgbClr val="000000"/>
                </a:solidFill>
                <a:latin typeface="Arial"/>
              </a:rPr>
              <a:t>: Choose an asset class</a:t>
            </a:r>
            <a:endParaRPr kumimoji="0" lang="en-US" sz="900" b="0" i="0" u="none" strike="noStrike" kern="0" cap="none" spc="0" normalizeH="0" baseline="0" noProof="0" dirty="0">
              <a:ln>
                <a:noFill/>
              </a:ln>
              <a:solidFill>
                <a:srgbClr val="000000"/>
              </a:solidFill>
              <a:effectLst/>
              <a:uLnTx/>
              <a:uFillTx/>
              <a:latin typeface="Arial"/>
              <a:ea typeface="+mn-ea"/>
              <a:cs typeface="+mn-cs"/>
            </a:endParaRPr>
          </a:p>
        </p:txBody>
      </p:sp>
      <p:sp>
        <p:nvSpPr>
          <p:cNvPr id="55" name="Tri18">
            <a:extLst>
              <a:ext uri="{FF2B5EF4-FFF2-40B4-BE49-F238E27FC236}">
                <a16:creationId xmlns:a16="http://schemas.microsoft.com/office/drawing/2014/main" id="{2C25CE4F-ED2B-4FB1-AFEF-47EF93D576D8}"/>
              </a:ext>
            </a:extLst>
          </p:cNvPr>
          <p:cNvSpPr/>
          <p:nvPr/>
        </p:nvSpPr>
        <p:spPr>
          <a:xfrm rot="16200000">
            <a:off x="2271281" y="5060605"/>
            <a:ext cx="376116" cy="167168"/>
          </a:xfrm>
          <a:prstGeom prst="triangle">
            <a:avLst/>
          </a:prstGeom>
          <a:solidFill>
            <a:srgbClr val="A39A93"/>
          </a:solidFill>
          <a:ln w="12700" cap="flat" cmpd="sng" algn="ctr">
            <a:noFill/>
            <a:prstDash val="solid"/>
            <a:miter lim="800000"/>
          </a:ln>
          <a:effectLst/>
        </p:spPr>
        <p:txBody>
          <a:bodyPr rtlCol="0" anchor="ctr">
            <a:normAutofit fontScale="25000" lnSpcReduction="20000"/>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FFFFFF"/>
              </a:solidFill>
              <a:effectLst/>
              <a:uLnTx/>
              <a:uFillTx/>
              <a:latin typeface="Arial"/>
              <a:ea typeface="+mn-ea"/>
              <a:cs typeface="+mn-cs"/>
            </a:endParaRPr>
          </a:p>
        </p:txBody>
      </p:sp>
      <p:sp>
        <p:nvSpPr>
          <p:cNvPr id="56" name="Rectangle: Rounded Corners 55">
            <a:extLst>
              <a:ext uri="{FF2B5EF4-FFF2-40B4-BE49-F238E27FC236}">
                <a16:creationId xmlns:a16="http://schemas.microsoft.com/office/drawing/2014/main" id="{6B44E6BF-2263-4556-B3D3-B3D87E207078}"/>
              </a:ext>
            </a:extLst>
          </p:cNvPr>
          <p:cNvSpPr/>
          <p:nvPr/>
        </p:nvSpPr>
        <p:spPr>
          <a:xfrm>
            <a:off x="2658810" y="4418164"/>
            <a:ext cx="1872000" cy="1412749"/>
          </a:xfrm>
          <a:prstGeom prst="roundRect">
            <a:avLst/>
          </a:prstGeom>
          <a:noFill/>
          <a:ln w="12700" cap="flat" cmpd="sng" algn="ctr">
            <a:solidFill>
              <a:srgbClr val="5F6061"/>
            </a:solidFill>
            <a:prstDash val="solid"/>
            <a:miter lim="800000"/>
          </a:ln>
          <a:effectLst/>
        </p:spPr>
        <p:txBody>
          <a:bodyPr rtlCol="0" anchor="t"/>
          <a:lstStyle/>
          <a:p>
            <a:pPr marL="0" marR="0" lvl="0" indent="0" defTabSz="685800" eaLnBrk="1" fontAlgn="auto" latinLnBrk="0" hangingPunct="1">
              <a:lnSpc>
                <a:spcPct val="100000"/>
              </a:lnSpc>
              <a:spcBef>
                <a:spcPts val="0"/>
              </a:spcBef>
              <a:spcAft>
                <a:spcPts val="0"/>
              </a:spcAft>
              <a:buClr>
                <a:srgbClr val="005596"/>
              </a:buClr>
              <a:buSzPct val="90000"/>
              <a:buFontTx/>
              <a:buNone/>
              <a:tabLst/>
              <a:defRPr/>
            </a:pPr>
            <a:r>
              <a:rPr kumimoji="0" lang="en-US" sz="900" b="1" i="0" u="none" strike="noStrike" kern="0" cap="none" spc="0" normalizeH="0" baseline="0" noProof="0" dirty="0">
                <a:ln>
                  <a:noFill/>
                </a:ln>
                <a:solidFill>
                  <a:srgbClr val="000000"/>
                </a:solidFill>
                <a:effectLst/>
                <a:uLnTx/>
                <a:uFillTx/>
                <a:latin typeface="Arial"/>
                <a:ea typeface="+mn-ea"/>
                <a:cs typeface="+mn-cs"/>
              </a:rPr>
              <a:t>MEETING</a:t>
            </a:r>
          </a:p>
          <a:p>
            <a:pPr marL="171450" marR="0" lvl="0" indent="-171450" defTabSz="685800" eaLnBrk="1" fontAlgn="auto" latinLnBrk="0" hangingPunct="1">
              <a:lnSpc>
                <a:spcPct val="100000"/>
              </a:lnSpc>
              <a:spcBef>
                <a:spcPts val="0"/>
              </a:spcBef>
              <a:spcAft>
                <a:spcPts val="0"/>
              </a:spcAft>
              <a:buClr>
                <a:srgbClr val="005596"/>
              </a:buClr>
              <a:buSzPct val="90000"/>
              <a:buFont typeface="Wingdings" panose="05000000000000000000" pitchFamily="2" charset="2"/>
              <a:buChar char="v"/>
              <a:tabLst/>
              <a:defRPr/>
            </a:pPr>
            <a:r>
              <a:rPr kumimoji="0" lang="en-US" sz="900" b="0" i="0" u="none" strike="noStrike" kern="0" cap="none" spc="0" normalizeH="0" baseline="0" noProof="0" dirty="0">
                <a:ln>
                  <a:noFill/>
                </a:ln>
                <a:solidFill>
                  <a:srgbClr val="000000"/>
                </a:solidFill>
                <a:effectLst/>
                <a:uLnTx/>
                <a:uFillTx/>
                <a:latin typeface="Arial"/>
                <a:ea typeface="+mn-ea"/>
                <a:cs typeface="+mn-cs"/>
              </a:rPr>
              <a:t>Goals, Circumstances &amp; Preferences Review</a:t>
            </a:r>
          </a:p>
          <a:p>
            <a:pPr marL="171450" marR="0" lvl="0" indent="-171450" defTabSz="685800" eaLnBrk="1" fontAlgn="auto" latinLnBrk="0" hangingPunct="1">
              <a:lnSpc>
                <a:spcPct val="100000"/>
              </a:lnSpc>
              <a:spcBef>
                <a:spcPts val="0"/>
              </a:spcBef>
              <a:spcAft>
                <a:spcPts val="0"/>
              </a:spcAft>
              <a:buClr>
                <a:srgbClr val="005596"/>
              </a:buClr>
              <a:buSzPct val="90000"/>
              <a:buFont typeface="Wingdings" panose="05000000000000000000" pitchFamily="2" charset="2"/>
              <a:buChar char="v"/>
              <a:tabLst/>
              <a:defRPr/>
            </a:pPr>
            <a:r>
              <a:rPr kumimoji="0" lang="en-US" sz="900" b="0" i="0" u="none" strike="noStrike" kern="0" cap="none" spc="0" normalizeH="0" baseline="0" noProof="0" dirty="0">
                <a:ln>
                  <a:noFill/>
                </a:ln>
                <a:solidFill>
                  <a:srgbClr val="000000"/>
                </a:solidFill>
                <a:effectLst/>
                <a:uLnTx/>
                <a:uFillTx/>
                <a:latin typeface="Arial"/>
                <a:ea typeface="+mn-ea"/>
                <a:cs typeface="+mn-cs"/>
              </a:rPr>
              <a:t>Roadmap Review</a:t>
            </a:r>
          </a:p>
          <a:p>
            <a:pPr marL="171450" marR="0" lvl="0" indent="-171450" defTabSz="685800" eaLnBrk="1" fontAlgn="auto" latinLnBrk="0" hangingPunct="1">
              <a:lnSpc>
                <a:spcPct val="100000"/>
              </a:lnSpc>
              <a:spcBef>
                <a:spcPts val="0"/>
              </a:spcBef>
              <a:spcAft>
                <a:spcPts val="0"/>
              </a:spcAft>
              <a:buClr>
                <a:srgbClr val="005596"/>
              </a:buClr>
              <a:buSzPct val="90000"/>
              <a:buFont typeface="Wingdings" panose="05000000000000000000" pitchFamily="2" charset="2"/>
              <a:buChar char="v"/>
              <a:tabLst/>
              <a:defRPr/>
            </a:pPr>
            <a:r>
              <a:rPr kumimoji="0" lang="en-US" sz="900" b="0" i="0" u="none" strike="noStrike" kern="0" cap="none" spc="0" normalizeH="0" baseline="0" noProof="0" dirty="0">
                <a:ln>
                  <a:noFill/>
                </a:ln>
                <a:solidFill>
                  <a:srgbClr val="000000"/>
                </a:solidFill>
                <a:effectLst/>
                <a:uLnTx/>
                <a:uFillTx/>
                <a:latin typeface="Arial"/>
                <a:ea typeface="+mn-ea"/>
                <a:cs typeface="+mn-cs"/>
              </a:rPr>
              <a:t>Long Term Care Insurance</a:t>
            </a:r>
          </a:p>
          <a:p>
            <a:pPr marL="171450" marR="0" lvl="0" indent="-171450" defTabSz="685800" eaLnBrk="1" fontAlgn="auto" latinLnBrk="0" hangingPunct="1">
              <a:lnSpc>
                <a:spcPct val="100000"/>
              </a:lnSpc>
              <a:spcBef>
                <a:spcPts val="0"/>
              </a:spcBef>
              <a:spcAft>
                <a:spcPts val="0"/>
              </a:spcAft>
              <a:buClr>
                <a:srgbClr val="005596"/>
              </a:buClr>
              <a:buSzPct val="90000"/>
              <a:buFont typeface="Wingdings" panose="05000000000000000000" pitchFamily="2" charset="2"/>
              <a:buChar char="v"/>
              <a:tabLst/>
              <a:defRPr/>
            </a:pPr>
            <a:r>
              <a:rPr kumimoji="0" lang="en-US" sz="900" b="0" i="0" u="none" strike="noStrike" kern="0" cap="none" spc="0" normalizeH="0" baseline="0" noProof="0" dirty="0">
                <a:ln>
                  <a:noFill/>
                </a:ln>
                <a:solidFill>
                  <a:srgbClr val="000000"/>
                </a:solidFill>
                <a:effectLst/>
                <a:uLnTx/>
                <a:uFillTx/>
                <a:latin typeface="Arial"/>
                <a:ea typeface="+mn-ea"/>
                <a:cs typeface="+mn-cs"/>
              </a:rPr>
              <a:t>Education: International Investing</a:t>
            </a:r>
          </a:p>
        </p:txBody>
      </p:sp>
      <p:sp>
        <p:nvSpPr>
          <p:cNvPr id="57" name="Tri18">
            <a:extLst>
              <a:ext uri="{FF2B5EF4-FFF2-40B4-BE49-F238E27FC236}">
                <a16:creationId xmlns:a16="http://schemas.microsoft.com/office/drawing/2014/main" id="{720FBBB3-105D-40B9-B943-7992CE548ABB}"/>
              </a:ext>
            </a:extLst>
          </p:cNvPr>
          <p:cNvSpPr/>
          <p:nvPr/>
        </p:nvSpPr>
        <p:spPr>
          <a:xfrm>
            <a:off x="1042496" y="4023975"/>
            <a:ext cx="376116" cy="167168"/>
          </a:xfrm>
          <a:prstGeom prst="triangle">
            <a:avLst/>
          </a:prstGeom>
          <a:solidFill>
            <a:srgbClr val="A39A93"/>
          </a:solidFill>
          <a:ln w="12700" cap="flat" cmpd="sng" algn="ctr">
            <a:noFill/>
            <a:prstDash val="solid"/>
            <a:miter lim="800000"/>
          </a:ln>
          <a:effectLst/>
        </p:spPr>
        <p:txBody>
          <a:bodyPr rtlCol="0" anchor="ctr">
            <a:normAutofit fontScale="25000" lnSpcReduction="20000"/>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FFFFFF"/>
              </a:solidFill>
              <a:effectLst/>
              <a:uLnTx/>
              <a:uFillTx/>
              <a:latin typeface="Arial"/>
              <a:ea typeface="+mn-ea"/>
              <a:cs typeface="+mn-cs"/>
            </a:endParaRPr>
          </a:p>
        </p:txBody>
      </p:sp>
      <p:sp>
        <p:nvSpPr>
          <p:cNvPr id="58" name="Rectangle: Rounded Corners 57">
            <a:extLst>
              <a:ext uri="{FF2B5EF4-FFF2-40B4-BE49-F238E27FC236}">
                <a16:creationId xmlns:a16="http://schemas.microsoft.com/office/drawing/2014/main" id="{BC833E98-A4D7-43BA-A4E8-B2517D24453A}"/>
              </a:ext>
            </a:extLst>
          </p:cNvPr>
          <p:cNvSpPr/>
          <p:nvPr/>
        </p:nvSpPr>
        <p:spPr>
          <a:xfrm>
            <a:off x="463242" y="4427814"/>
            <a:ext cx="1872000" cy="1412749"/>
          </a:xfrm>
          <a:prstGeom prst="roundRect">
            <a:avLst/>
          </a:prstGeom>
          <a:noFill/>
          <a:ln w="12700" cap="flat" cmpd="sng" algn="ctr">
            <a:solidFill>
              <a:srgbClr val="5F6061"/>
            </a:solidFill>
            <a:prstDash val="solid"/>
            <a:miter lim="800000"/>
          </a:ln>
          <a:effectLst/>
        </p:spPr>
        <p:txBody>
          <a:bodyPr rtlCol="0" anchor="t"/>
          <a:lstStyle/>
          <a:p>
            <a:pPr marL="0" marR="0" lvl="0" indent="0" defTabSz="685800" eaLnBrk="1" fontAlgn="auto" latinLnBrk="0" hangingPunct="1">
              <a:lnSpc>
                <a:spcPct val="100000"/>
              </a:lnSpc>
              <a:spcBef>
                <a:spcPts val="0"/>
              </a:spcBef>
              <a:spcAft>
                <a:spcPts val="0"/>
              </a:spcAft>
              <a:buClr>
                <a:srgbClr val="005596"/>
              </a:buClr>
              <a:buSzPct val="90000"/>
              <a:buFontTx/>
              <a:buNone/>
              <a:tabLst/>
              <a:defRPr/>
            </a:pPr>
            <a:r>
              <a:rPr kumimoji="0" lang="en-US" sz="900" b="1" i="0" u="none" strike="noStrike" kern="0" cap="none" spc="0" normalizeH="0" baseline="0" noProof="0" dirty="0">
                <a:ln>
                  <a:noFill/>
                </a:ln>
                <a:solidFill>
                  <a:srgbClr val="000000"/>
                </a:solidFill>
                <a:effectLst/>
                <a:uLnTx/>
                <a:uFillTx/>
                <a:latin typeface="Arial"/>
                <a:ea typeface="+mn-ea"/>
                <a:cs typeface="+mn-cs"/>
              </a:rPr>
              <a:t>MEETING</a:t>
            </a:r>
          </a:p>
          <a:p>
            <a:pPr marL="171450" marR="0" lvl="0" indent="-171450" defTabSz="685800" eaLnBrk="1" fontAlgn="auto" latinLnBrk="0" hangingPunct="1">
              <a:lnSpc>
                <a:spcPct val="100000"/>
              </a:lnSpc>
              <a:spcBef>
                <a:spcPts val="0"/>
              </a:spcBef>
              <a:spcAft>
                <a:spcPts val="0"/>
              </a:spcAft>
              <a:buClr>
                <a:srgbClr val="005596"/>
              </a:buClr>
              <a:buSzPct val="90000"/>
              <a:buFont typeface="Wingdings" panose="05000000000000000000" pitchFamily="2" charset="2"/>
              <a:buChar char="v"/>
              <a:tabLst/>
              <a:defRPr/>
            </a:pPr>
            <a:r>
              <a:rPr kumimoji="0" lang="en-US" sz="900" b="0" i="0" u="none" strike="noStrike" kern="0" cap="none" spc="0" normalizeH="0" baseline="0" noProof="0" dirty="0">
                <a:ln>
                  <a:noFill/>
                </a:ln>
                <a:solidFill>
                  <a:srgbClr val="000000"/>
                </a:solidFill>
                <a:effectLst/>
                <a:uLnTx/>
                <a:uFillTx/>
                <a:latin typeface="Arial"/>
                <a:ea typeface="+mn-ea"/>
                <a:cs typeface="+mn-cs"/>
              </a:rPr>
              <a:t>Goals, Circumstances &amp; Preferences Review</a:t>
            </a:r>
          </a:p>
          <a:p>
            <a:pPr marL="171450" marR="0" lvl="0" indent="-171450" defTabSz="685800" eaLnBrk="1" fontAlgn="auto" latinLnBrk="0" hangingPunct="1">
              <a:lnSpc>
                <a:spcPct val="100000"/>
              </a:lnSpc>
              <a:spcBef>
                <a:spcPts val="0"/>
              </a:spcBef>
              <a:spcAft>
                <a:spcPts val="0"/>
              </a:spcAft>
              <a:buClr>
                <a:srgbClr val="005596"/>
              </a:buClr>
              <a:buSzPct val="90000"/>
              <a:buFont typeface="Wingdings" panose="05000000000000000000" pitchFamily="2" charset="2"/>
              <a:buChar char="v"/>
              <a:tabLst/>
              <a:defRPr/>
            </a:pPr>
            <a:r>
              <a:rPr kumimoji="0" lang="en-US" sz="900" b="0" i="0" u="none" strike="noStrike" kern="0" cap="none" spc="0" normalizeH="0" baseline="0" noProof="0" dirty="0">
                <a:ln>
                  <a:noFill/>
                </a:ln>
                <a:solidFill>
                  <a:srgbClr val="000000"/>
                </a:solidFill>
                <a:effectLst/>
                <a:uLnTx/>
                <a:uFillTx/>
                <a:latin typeface="Arial"/>
                <a:ea typeface="+mn-ea"/>
                <a:cs typeface="+mn-cs"/>
              </a:rPr>
              <a:t>Roadmap Review</a:t>
            </a:r>
          </a:p>
          <a:p>
            <a:pPr marL="171450" marR="0" lvl="0" indent="-171450" defTabSz="685800" eaLnBrk="1" fontAlgn="auto" latinLnBrk="0" hangingPunct="1">
              <a:lnSpc>
                <a:spcPct val="100000"/>
              </a:lnSpc>
              <a:spcBef>
                <a:spcPts val="0"/>
              </a:spcBef>
              <a:spcAft>
                <a:spcPts val="0"/>
              </a:spcAft>
              <a:buClr>
                <a:srgbClr val="005596"/>
              </a:buClr>
              <a:buSzPct val="90000"/>
              <a:buFont typeface="Wingdings" panose="05000000000000000000" pitchFamily="2" charset="2"/>
              <a:buChar char="v"/>
              <a:tabLst/>
              <a:defRPr/>
            </a:pPr>
            <a:r>
              <a:rPr kumimoji="0" lang="en-US" sz="900" b="0" i="0" u="none" strike="noStrike" kern="0" cap="none" spc="0" normalizeH="0" baseline="0" noProof="0" dirty="0">
                <a:ln>
                  <a:noFill/>
                </a:ln>
                <a:solidFill>
                  <a:srgbClr val="000000"/>
                </a:solidFill>
                <a:effectLst/>
                <a:uLnTx/>
                <a:uFillTx/>
                <a:latin typeface="Arial"/>
                <a:ea typeface="+mn-ea"/>
                <a:cs typeface="+mn-cs"/>
              </a:rPr>
              <a:t>Investment Review</a:t>
            </a:r>
          </a:p>
          <a:p>
            <a:pPr marL="171450" marR="0" lvl="0" indent="-171450" defTabSz="685800" eaLnBrk="1" fontAlgn="auto" latinLnBrk="0" hangingPunct="1">
              <a:lnSpc>
                <a:spcPct val="100000"/>
              </a:lnSpc>
              <a:spcBef>
                <a:spcPts val="0"/>
              </a:spcBef>
              <a:spcAft>
                <a:spcPts val="0"/>
              </a:spcAft>
              <a:buClr>
                <a:srgbClr val="005596"/>
              </a:buClr>
              <a:buSzPct val="90000"/>
              <a:buFont typeface="Wingdings" panose="05000000000000000000" pitchFamily="2" charset="2"/>
              <a:buChar char="v"/>
              <a:tabLst/>
              <a:defRPr/>
            </a:pPr>
            <a:r>
              <a:rPr kumimoji="0" lang="en-US" sz="900" b="0" i="0" u="none" strike="noStrike" kern="0" cap="none" spc="0" normalizeH="0" baseline="0" noProof="0" dirty="0">
                <a:ln>
                  <a:noFill/>
                </a:ln>
                <a:solidFill>
                  <a:srgbClr val="000000"/>
                </a:solidFill>
                <a:effectLst/>
                <a:uLnTx/>
                <a:uFillTx/>
                <a:latin typeface="Arial"/>
                <a:ea typeface="+mn-ea"/>
                <a:cs typeface="+mn-cs"/>
              </a:rPr>
              <a:t>Family Meeting</a:t>
            </a:r>
          </a:p>
          <a:p>
            <a:pPr marL="171450" marR="0" lvl="0" indent="-171450" defTabSz="685800" eaLnBrk="1" fontAlgn="auto" latinLnBrk="0" hangingPunct="1">
              <a:lnSpc>
                <a:spcPct val="100000"/>
              </a:lnSpc>
              <a:spcBef>
                <a:spcPts val="0"/>
              </a:spcBef>
              <a:spcAft>
                <a:spcPts val="0"/>
              </a:spcAft>
              <a:buClr>
                <a:srgbClr val="005596"/>
              </a:buClr>
              <a:buSzPct val="90000"/>
              <a:buFont typeface="Wingdings" panose="05000000000000000000" pitchFamily="2" charset="2"/>
              <a:buChar char="v"/>
              <a:tabLst/>
              <a:defRPr/>
            </a:pPr>
            <a:r>
              <a:rPr kumimoji="0" lang="en-US" sz="900" b="0" i="0" u="none" strike="noStrike" kern="0" cap="none" spc="0" normalizeH="0" baseline="0" noProof="0" dirty="0">
                <a:ln>
                  <a:noFill/>
                </a:ln>
                <a:solidFill>
                  <a:srgbClr val="000000"/>
                </a:solidFill>
                <a:effectLst/>
                <a:uLnTx/>
                <a:uFillTx/>
                <a:latin typeface="Arial"/>
                <a:ea typeface="+mn-ea"/>
                <a:cs typeface="+mn-cs"/>
              </a:rPr>
              <a:t>Education: Legacy Planning</a:t>
            </a:r>
          </a:p>
        </p:txBody>
      </p:sp>
      <p:grpSp>
        <p:nvGrpSpPr>
          <p:cNvPr id="59" name="Group 58">
            <a:extLst>
              <a:ext uri="{FF2B5EF4-FFF2-40B4-BE49-F238E27FC236}">
                <a16:creationId xmlns:a16="http://schemas.microsoft.com/office/drawing/2014/main" id="{F9B47132-D197-4AC2-988A-DB3BBF1F9F5B}"/>
              </a:ext>
            </a:extLst>
          </p:cNvPr>
          <p:cNvGrpSpPr/>
          <p:nvPr/>
        </p:nvGrpSpPr>
        <p:grpSpPr>
          <a:xfrm>
            <a:off x="466459" y="3734930"/>
            <a:ext cx="8212092" cy="88283"/>
            <a:chOff x="292999" y="3814305"/>
            <a:chExt cx="8750962" cy="167168"/>
          </a:xfrm>
        </p:grpSpPr>
        <p:sp>
          <p:nvSpPr>
            <p:cNvPr id="60" name="Line 8">
              <a:extLst>
                <a:ext uri="{FF2B5EF4-FFF2-40B4-BE49-F238E27FC236}">
                  <a16:creationId xmlns:a16="http://schemas.microsoft.com/office/drawing/2014/main" id="{32A17847-7DFF-4143-9C1A-DD1F66C05181}"/>
                </a:ext>
              </a:extLst>
            </p:cNvPr>
            <p:cNvSpPr/>
            <p:nvPr/>
          </p:nvSpPr>
          <p:spPr>
            <a:xfrm>
              <a:off x="292999" y="3814305"/>
              <a:ext cx="8750962" cy="167168"/>
            </a:xfrm>
            <a:prstGeom prst="rect">
              <a:avLst/>
            </a:prstGeom>
            <a:solidFill>
              <a:srgbClr val="5F6061"/>
            </a:solidFill>
            <a:ln w="12700" cap="flat" cmpd="sng" algn="ctr">
              <a:solidFill>
                <a:srgbClr val="5F6061"/>
              </a:solidFill>
              <a:prstDash val="dash"/>
              <a:miter lim="800000"/>
            </a:ln>
            <a:effectLst/>
          </p:spPr>
          <p:txBody>
            <a:bodyPr rtlCol="0" anchor="ctr">
              <a:normAutofit fontScale="25000" lnSpcReduction="20000"/>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FFFFFF"/>
                </a:solidFill>
                <a:effectLst/>
                <a:uLnTx/>
                <a:uFillTx/>
                <a:latin typeface="Arial"/>
                <a:ea typeface="+mn-ea"/>
                <a:cs typeface="+mn-cs"/>
              </a:endParaRPr>
            </a:p>
          </p:txBody>
        </p:sp>
        <p:cxnSp>
          <p:nvCxnSpPr>
            <p:cNvPr id="61" name="Straight Connector 60">
              <a:extLst>
                <a:ext uri="{FF2B5EF4-FFF2-40B4-BE49-F238E27FC236}">
                  <a16:creationId xmlns:a16="http://schemas.microsoft.com/office/drawing/2014/main" id="{B9424082-C70D-4722-B136-A7AF2B4B7C31}"/>
                </a:ext>
              </a:extLst>
            </p:cNvPr>
            <p:cNvCxnSpPr>
              <a:cxnSpLocks/>
              <a:stCxn id="60" idx="1"/>
              <a:endCxn id="60" idx="3"/>
            </p:cNvCxnSpPr>
            <p:nvPr/>
          </p:nvCxnSpPr>
          <p:spPr>
            <a:xfrm>
              <a:off x="292999" y="3897889"/>
              <a:ext cx="8750962" cy="0"/>
            </a:xfrm>
            <a:prstGeom prst="line">
              <a:avLst/>
            </a:prstGeom>
            <a:noFill/>
            <a:ln w="12700" cap="flat" cmpd="sng" algn="ctr">
              <a:solidFill>
                <a:srgbClr val="FFFFFF"/>
              </a:solidFill>
              <a:prstDash val="dashDot"/>
              <a:miter lim="800000"/>
            </a:ln>
            <a:effectLst/>
          </p:spPr>
        </p:cxnSp>
      </p:grpSp>
      <p:sp>
        <p:nvSpPr>
          <p:cNvPr id="62" name="Tri18">
            <a:extLst>
              <a:ext uri="{FF2B5EF4-FFF2-40B4-BE49-F238E27FC236}">
                <a16:creationId xmlns:a16="http://schemas.microsoft.com/office/drawing/2014/main" id="{FDC672CF-109D-47DE-8935-4C17D11CDE31}"/>
              </a:ext>
            </a:extLst>
          </p:cNvPr>
          <p:cNvSpPr/>
          <p:nvPr/>
        </p:nvSpPr>
        <p:spPr>
          <a:xfrm rot="10800000">
            <a:off x="7623527" y="4021972"/>
            <a:ext cx="376116" cy="192582"/>
          </a:xfrm>
          <a:prstGeom prst="triangle">
            <a:avLst/>
          </a:prstGeom>
          <a:solidFill>
            <a:srgbClr val="A39A93"/>
          </a:solidFill>
          <a:ln w="12700" cap="flat" cmpd="sng" algn="ctr">
            <a:noFill/>
            <a:prstDash val="solid"/>
            <a:miter lim="800000"/>
          </a:ln>
          <a:effectLst/>
        </p:spPr>
        <p:txBody>
          <a:bodyPr rtlCol="0" anchor="ctr">
            <a:normAutofit fontScale="25000" lnSpcReduction="20000"/>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FFFFFF"/>
              </a:solidFill>
              <a:effectLst/>
              <a:uLnTx/>
              <a:uFillTx/>
              <a:latin typeface="Arial"/>
              <a:ea typeface="+mn-ea"/>
              <a:cs typeface="+mn-cs"/>
            </a:endParaRPr>
          </a:p>
        </p:txBody>
      </p:sp>
      <p:sp>
        <p:nvSpPr>
          <p:cNvPr id="63" name="Tri18">
            <a:extLst>
              <a:ext uri="{FF2B5EF4-FFF2-40B4-BE49-F238E27FC236}">
                <a16:creationId xmlns:a16="http://schemas.microsoft.com/office/drawing/2014/main" id="{511796DF-E27F-4486-8F8A-1B526A11FFC5}"/>
              </a:ext>
            </a:extLst>
          </p:cNvPr>
          <p:cNvSpPr/>
          <p:nvPr/>
        </p:nvSpPr>
        <p:spPr>
          <a:xfrm>
            <a:off x="1042496" y="3339534"/>
            <a:ext cx="376116" cy="167168"/>
          </a:xfrm>
          <a:prstGeom prst="triangle">
            <a:avLst/>
          </a:prstGeom>
          <a:solidFill>
            <a:srgbClr val="A39A93"/>
          </a:solidFill>
          <a:ln w="12700" cap="flat" cmpd="sng" algn="ctr">
            <a:noFill/>
            <a:prstDash val="solid"/>
            <a:miter lim="800000"/>
          </a:ln>
          <a:effectLst/>
        </p:spPr>
        <p:txBody>
          <a:bodyPr rtlCol="0" anchor="ctr">
            <a:normAutofit fontScale="25000" lnSpcReduction="20000"/>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FFFFFF"/>
              </a:solidFill>
              <a:effectLst/>
              <a:uLnTx/>
              <a:uFillTx/>
              <a:latin typeface="Arial"/>
              <a:ea typeface="+mn-ea"/>
              <a:cs typeface="+mn-cs"/>
            </a:endParaRPr>
          </a:p>
        </p:txBody>
      </p:sp>
      <p:sp>
        <p:nvSpPr>
          <p:cNvPr id="64" name="TextBox 63">
            <a:extLst>
              <a:ext uri="{FF2B5EF4-FFF2-40B4-BE49-F238E27FC236}">
                <a16:creationId xmlns:a16="http://schemas.microsoft.com/office/drawing/2014/main" id="{D067AA53-4D10-406E-8862-54FA3A89A60A}"/>
              </a:ext>
            </a:extLst>
          </p:cNvPr>
          <p:cNvSpPr txBox="1"/>
          <p:nvPr/>
        </p:nvSpPr>
        <p:spPr>
          <a:xfrm>
            <a:off x="483390" y="1409054"/>
            <a:ext cx="1259754" cy="430887"/>
          </a:xfrm>
          <a:prstGeom prst="rect">
            <a:avLst/>
          </a:prstGeom>
          <a:noFill/>
        </p:spPr>
        <p:txBody>
          <a:bodyPr wrap="square" rtlCol="0">
            <a:spAutoFit/>
          </a:bodyPr>
          <a:lstStyle/>
          <a:p>
            <a:pPr defTabSz="914400"/>
            <a:r>
              <a:rPr lang="en-US" sz="1100" dirty="0">
                <a:solidFill>
                  <a:srgbClr val="000000"/>
                </a:solidFill>
                <a:latin typeface="Arial"/>
              </a:rPr>
              <a:t>DATE</a:t>
            </a:r>
          </a:p>
          <a:p>
            <a:pPr defTabSz="914400"/>
            <a:r>
              <a:rPr lang="en-US" sz="1100" dirty="0">
                <a:solidFill>
                  <a:srgbClr val="000000"/>
                </a:solidFill>
                <a:latin typeface="Arial"/>
              </a:rPr>
              <a:t>FALL</a:t>
            </a:r>
            <a:endParaRPr lang="en-CA" sz="1100" dirty="0">
              <a:solidFill>
                <a:srgbClr val="000000"/>
              </a:solidFill>
              <a:latin typeface="Arial"/>
            </a:endParaRPr>
          </a:p>
        </p:txBody>
      </p:sp>
      <p:sp>
        <p:nvSpPr>
          <p:cNvPr id="65" name="TextBox 64">
            <a:extLst>
              <a:ext uri="{FF2B5EF4-FFF2-40B4-BE49-F238E27FC236}">
                <a16:creationId xmlns:a16="http://schemas.microsoft.com/office/drawing/2014/main" id="{80A13C7E-0777-4B57-9A98-C579150C8527}"/>
              </a:ext>
            </a:extLst>
          </p:cNvPr>
          <p:cNvSpPr txBox="1"/>
          <p:nvPr/>
        </p:nvSpPr>
        <p:spPr>
          <a:xfrm>
            <a:off x="2594972" y="1414515"/>
            <a:ext cx="1312165" cy="430887"/>
          </a:xfrm>
          <a:prstGeom prst="rect">
            <a:avLst/>
          </a:prstGeom>
          <a:noFill/>
        </p:spPr>
        <p:txBody>
          <a:bodyPr wrap="square" rtlCol="0">
            <a:spAutoFit/>
          </a:bodyPr>
          <a:lstStyle/>
          <a:p>
            <a:pPr defTabSz="914400"/>
            <a:r>
              <a:rPr lang="en-US" sz="1100" dirty="0">
                <a:solidFill>
                  <a:srgbClr val="000000"/>
                </a:solidFill>
                <a:latin typeface="Arial"/>
              </a:rPr>
              <a:t>DATE</a:t>
            </a:r>
          </a:p>
          <a:p>
            <a:pPr defTabSz="914400"/>
            <a:r>
              <a:rPr lang="en-US" sz="1100" dirty="0">
                <a:solidFill>
                  <a:srgbClr val="000000"/>
                </a:solidFill>
                <a:latin typeface="Arial"/>
              </a:rPr>
              <a:t>WINTER</a:t>
            </a:r>
            <a:endParaRPr lang="en-CA" sz="1100" dirty="0">
              <a:solidFill>
                <a:srgbClr val="000000"/>
              </a:solidFill>
              <a:latin typeface="Arial"/>
            </a:endParaRPr>
          </a:p>
        </p:txBody>
      </p:sp>
      <p:sp>
        <p:nvSpPr>
          <p:cNvPr id="66" name="TextBox 65">
            <a:extLst>
              <a:ext uri="{FF2B5EF4-FFF2-40B4-BE49-F238E27FC236}">
                <a16:creationId xmlns:a16="http://schemas.microsoft.com/office/drawing/2014/main" id="{3FF4CD4A-331A-497B-AEF8-6DA03F680562}"/>
              </a:ext>
            </a:extLst>
          </p:cNvPr>
          <p:cNvSpPr txBox="1"/>
          <p:nvPr/>
        </p:nvSpPr>
        <p:spPr>
          <a:xfrm>
            <a:off x="4805722" y="1378290"/>
            <a:ext cx="1312165" cy="430887"/>
          </a:xfrm>
          <a:prstGeom prst="rect">
            <a:avLst/>
          </a:prstGeom>
          <a:noFill/>
        </p:spPr>
        <p:txBody>
          <a:bodyPr wrap="square" rtlCol="0">
            <a:spAutoFit/>
          </a:bodyPr>
          <a:lstStyle/>
          <a:p>
            <a:pPr defTabSz="914400"/>
            <a:r>
              <a:rPr lang="en-US" sz="1100" dirty="0">
                <a:solidFill>
                  <a:srgbClr val="000000"/>
                </a:solidFill>
                <a:latin typeface="Arial"/>
              </a:rPr>
              <a:t>DATE</a:t>
            </a:r>
          </a:p>
          <a:p>
            <a:pPr defTabSz="914400"/>
            <a:r>
              <a:rPr lang="en-US" sz="1100" dirty="0">
                <a:solidFill>
                  <a:srgbClr val="000000"/>
                </a:solidFill>
                <a:latin typeface="Arial"/>
              </a:rPr>
              <a:t>SPRING</a:t>
            </a:r>
            <a:endParaRPr lang="en-CA" sz="1100" dirty="0">
              <a:solidFill>
                <a:srgbClr val="000000"/>
              </a:solidFill>
              <a:latin typeface="Arial"/>
            </a:endParaRPr>
          </a:p>
        </p:txBody>
      </p:sp>
      <p:sp>
        <p:nvSpPr>
          <p:cNvPr id="67" name="TextBox 66">
            <a:extLst>
              <a:ext uri="{FF2B5EF4-FFF2-40B4-BE49-F238E27FC236}">
                <a16:creationId xmlns:a16="http://schemas.microsoft.com/office/drawing/2014/main" id="{EDE9EE69-94E5-4577-964F-0EA0A9EE155A}"/>
              </a:ext>
            </a:extLst>
          </p:cNvPr>
          <p:cNvSpPr txBox="1"/>
          <p:nvPr/>
        </p:nvSpPr>
        <p:spPr>
          <a:xfrm>
            <a:off x="6956051" y="1405706"/>
            <a:ext cx="1394149" cy="430887"/>
          </a:xfrm>
          <a:prstGeom prst="rect">
            <a:avLst/>
          </a:prstGeom>
          <a:noFill/>
        </p:spPr>
        <p:txBody>
          <a:bodyPr wrap="square" rtlCol="0">
            <a:spAutoFit/>
          </a:bodyPr>
          <a:lstStyle/>
          <a:p>
            <a:pPr defTabSz="914400"/>
            <a:r>
              <a:rPr lang="en-US" sz="1100" dirty="0">
                <a:solidFill>
                  <a:srgbClr val="000000"/>
                </a:solidFill>
                <a:latin typeface="Arial"/>
              </a:rPr>
              <a:t>DATE</a:t>
            </a:r>
          </a:p>
          <a:p>
            <a:pPr defTabSz="914400"/>
            <a:r>
              <a:rPr lang="en-US" sz="1100" dirty="0">
                <a:solidFill>
                  <a:srgbClr val="000000"/>
                </a:solidFill>
                <a:latin typeface="Arial"/>
              </a:rPr>
              <a:t>SUMMER</a:t>
            </a:r>
            <a:endParaRPr lang="en-CA" sz="1100" dirty="0">
              <a:solidFill>
                <a:srgbClr val="000000"/>
              </a:solidFill>
              <a:latin typeface="Arial"/>
            </a:endParaRPr>
          </a:p>
        </p:txBody>
      </p:sp>
      <p:sp>
        <p:nvSpPr>
          <p:cNvPr id="68" name="TextBox 67">
            <a:extLst>
              <a:ext uri="{FF2B5EF4-FFF2-40B4-BE49-F238E27FC236}">
                <a16:creationId xmlns:a16="http://schemas.microsoft.com/office/drawing/2014/main" id="{4EB588A3-20D1-43EE-9B62-3E065AB2755F}"/>
              </a:ext>
            </a:extLst>
          </p:cNvPr>
          <p:cNvSpPr txBox="1"/>
          <p:nvPr/>
        </p:nvSpPr>
        <p:spPr>
          <a:xfrm>
            <a:off x="7046259" y="5852878"/>
            <a:ext cx="1402110" cy="430887"/>
          </a:xfrm>
          <a:prstGeom prst="rect">
            <a:avLst/>
          </a:prstGeom>
          <a:noFill/>
        </p:spPr>
        <p:txBody>
          <a:bodyPr wrap="square" rtlCol="0">
            <a:spAutoFit/>
          </a:bodyPr>
          <a:lstStyle/>
          <a:p>
            <a:pPr defTabSz="914400"/>
            <a:r>
              <a:rPr lang="en-US" sz="1100" dirty="0">
                <a:solidFill>
                  <a:srgbClr val="000000"/>
                </a:solidFill>
                <a:latin typeface="Arial"/>
              </a:rPr>
              <a:t>DATE</a:t>
            </a:r>
          </a:p>
          <a:p>
            <a:pPr defTabSz="914400"/>
            <a:r>
              <a:rPr lang="en-US" sz="1100" dirty="0">
                <a:solidFill>
                  <a:srgbClr val="000000"/>
                </a:solidFill>
                <a:latin typeface="Arial"/>
              </a:rPr>
              <a:t>FALL</a:t>
            </a:r>
            <a:endParaRPr lang="en-CA" sz="1100" dirty="0">
              <a:solidFill>
                <a:srgbClr val="000000"/>
              </a:solidFill>
              <a:latin typeface="Arial"/>
            </a:endParaRPr>
          </a:p>
        </p:txBody>
      </p:sp>
      <p:sp>
        <p:nvSpPr>
          <p:cNvPr id="69" name="TextBox 68">
            <a:extLst>
              <a:ext uri="{FF2B5EF4-FFF2-40B4-BE49-F238E27FC236}">
                <a16:creationId xmlns:a16="http://schemas.microsoft.com/office/drawing/2014/main" id="{2ABAA9AF-E0B2-42EE-B6CA-F3FDB12E61C1}"/>
              </a:ext>
            </a:extLst>
          </p:cNvPr>
          <p:cNvSpPr txBox="1"/>
          <p:nvPr/>
        </p:nvSpPr>
        <p:spPr>
          <a:xfrm>
            <a:off x="4903560" y="5862207"/>
            <a:ext cx="1385658" cy="430887"/>
          </a:xfrm>
          <a:prstGeom prst="rect">
            <a:avLst/>
          </a:prstGeom>
          <a:noFill/>
        </p:spPr>
        <p:txBody>
          <a:bodyPr wrap="square" rtlCol="0">
            <a:spAutoFit/>
          </a:bodyPr>
          <a:lstStyle/>
          <a:p>
            <a:pPr defTabSz="914400"/>
            <a:r>
              <a:rPr lang="en-US" sz="1100" dirty="0">
                <a:solidFill>
                  <a:srgbClr val="000000"/>
                </a:solidFill>
                <a:latin typeface="Arial"/>
              </a:rPr>
              <a:t>DATE</a:t>
            </a:r>
          </a:p>
          <a:p>
            <a:pPr defTabSz="914400"/>
            <a:r>
              <a:rPr lang="en-US" sz="1100" dirty="0">
                <a:solidFill>
                  <a:srgbClr val="000000"/>
                </a:solidFill>
                <a:latin typeface="Arial"/>
              </a:rPr>
              <a:t>WINTER</a:t>
            </a:r>
            <a:endParaRPr lang="en-CA" sz="1100" dirty="0">
              <a:solidFill>
                <a:srgbClr val="000000"/>
              </a:solidFill>
              <a:latin typeface="Arial"/>
            </a:endParaRPr>
          </a:p>
        </p:txBody>
      </p:sp>
      <p:sp>
        <p:nvSpPr>
          <p:cNvPr id="70" name="TextBox 69">
            <a:extLst>
              <a:ext uri="{FF2B5EF4-FFF2-40B4-BE49-F238E27FC236}">
                <a16:creationId xmlns:a16="http://schemas.microsoft.com/office/drawing/2014/main" id="{E993FFC9-C1CF-48E0-8187-5BC6784758B9}"/>
              </a:ext>
            </a:extLst>
          </p:cNvPr>
          <p:cNvSpPr txBox="1"/>
          <p:nvPr/>
        </p:nvSpPr>
        <p:spPr>
          <a:xfrm>
            <a:off x="2741836" y="5873946"/>
            <a:ext cx="1244107" cy="430887"/>
          </a:xfrm>
          <a:prstGeom prst="rect">
            <a:avLst/>
          </a:prstGeom>
          <a:noFill/>
        </p:spPr>
        <p:txBody>
          <a:bodyPr wrap="square" rtlCol="0">
            <a:spAutoFit/>
          </a:bodyPr>
          <a:lstStyle/>
          <a:p>
            <a:pPr defTabSz="914400"/>
            <a:r>
              <a:rPr lang="en-US" sz="1100" dirty="0">
                <a:solidFill>
                  <a:srgbClr val="000000"/>
                </a:solidFill>
                <a:latin typeface="Arial"/>
              </a:rPr>
              <a:t>DATE</a:t>
            </a:r>
          </a:p>
          <a:p>
            <a:pPr defTabSz="914400"/>
            <a:r>
              <a:rPr lang="en-US" sz="1100" dirty="0">
                <a:solidFill>
                  <a:srgbClr val="000000"/>
                </a:solidFill>
                <a:latin typeface="Arial"/>
              </a:rPr>
              <a:t>SPRING</a:t>
            </a:r>
            <a:endParaRPr lang="en-CA" sz="1100" dirty="0">
              <a:solidFill>
                <a:srgbClr val="000000"/>
              </a:solidFill>
              <a:latin typeface="Arial"/>
            </a:endParaRPr>
          </a:p>
        </p:txBody>
      </p:sp>
      <p:sp>
        <p:nvSpPr>
          <p:cNvPr id="71" name="TextBox 70">
            <a:extLst>
              <a:ext uri="{FF2B5EF4-FFF2-40B4-BE49-F238E27FC236}">
                <a16:creationId xmlns:a16="http://schemas.microsoft.com/office/drawing/2014/main" id="{F9C50943-C9CC-4536-995B-A699A06EE24C}"/>
              </a:ext>
            </a:extLst>
          </p:cNvPr>
          <p:cNvSpPr txBox="1"/>
          <p:nvPr/>
        </p:nvSpPr>
        <p:spPr>
          <a:xfrm>
            <a:off x="494954" y="5907008"/>
            <a:ext cx="1386347" cy="430887"/>
          </a:xfrm>
          <a:prstGeom prst="rect">
            <a:avLst/>
          </a:prstGeom>
          <a:noFill/>
        </p:spPr>
        <p:txBody>
          <a:bodyPr wrap="square" rtlCol="0">
            <a:spAutoFit/>
          </a:bodyPr>
          <a:lstStyle/>
          <a:p>
            <a:pPr defTabSz="914400"/>
            <a:r>
              <a:rPr lang="en-US" sz="1100" dirty="0">
                <a:solidFill>
                  <a:srgbClr val="000000"/>
                </a:solidFill>
                <a:latin typeface="Arial"/>
              </a:rPr>
              <a:t>DATE</a:t>
            </a:r>
          </a:p>
          <a:p>
            <a:pPr defTabSz="914400"/>
            <a:r>
              <a:rPr lang="en-US" sz="1100" dirty="0">
                <a:solidFill>
                  <a:srgbClr val="000000"/>
                </a:solidFill>
                <a:latin typeface="Arial"/>
              </a:rPr>
              <a:t>SUMMER</a:t>
            </a:r>
            <a:endParaRPr lang="en-CA" sz="1100" dirty="0">
              <a:solidFill>
                <a:srgbClr val="000000"/>
              </a:solidFill>
              <a:latin typeface="Arial"/>
            </a:endParaRPr>
          </a:p>
        </p:txBody>
      </p:sp>
      <p:pic>
        <p:nvPicPr>
          <p:cNvPr id="72" name="Picture 71">
            <a:extLst>
              <a:ext uri="{FF2B5EF4-FFF2-40B4-BE49-F238E27FC236}">
                <a16:creationId xmlns:a16="http://schemas.microsoft.com/office/drawing/2014/main" id="{D4404D12-09A5-4B64-AC74-F3A2A6CD2DB7}"/>
              </a:ext>
            </a:extLst>
          </p:cNvPr>
          <p:cNvPicPr>
            <a:picLocks noChangeAspect="1"/>
          </p:cNvPicPr>
          <p:nvPr/>
        </p:nvPicPr>
        <p:blipFill>
          <a:blip r:embed="rId3">
            <a:duotone>
              <a:schemeClr val="accent2">
                <a:shade val="45000"/>
                <a:satMod val="135000"/>
              </a:schemeClr>
              <a:prstClr val="white"/>
            </a:duotone>
          </a:blip>
          <a:stretch>
            <a:fillRect/>
          </a:stretch>
        </p:blipFill>
        <p:spPr>
          <a:xfrm>
            <a:off x="1861305" y="1447262"/>
            <a:ext cx="382938" cy="360804"/>
          </a:xfrm>
          <a:prstGeom prst="rect">
            <a:avLst/>
          </a:prstGeom>
        </p:spPr>
      </p:pic>
      <p:pic>
        <p:nvPicPr>
          <p:cNvPr id="73" name="Picture 72">
            <a:extLst>
              <a:ext uri="{FF2B5EF4-FFF2-40B4-BE49-F238E27FC236}">
                <a16:creationId xmlns:a16="http://schemas.microsoft.com/office/drawing/2014/main" id="{1A3D69A5-AF4E-4565-9978-1B22057F5E30}"/>
              </a:ext>
            </a:extLst>
          </p:cNvPr>
          <p:cNvPicPr>
            <a:picLocks noChangeAspect="1"/>
          </p:cNvPicPr>
          <p:nvPr/>
        </p:nvPicPr>
        <p:blipFill>
          <a:blip r:embed="rId4">
            <a:duotone>
              <a:schemeClr val="accent1">
                <a:shade val="45000"/>
                <a:satMod val="135000"/>
              </a:schemeClr>
              <a:prstClr val="white"/>
            </a:duotone>
          </a:blip>
          <a:stretch>
            <a:fillRect/>
          </a:stretch>
        </p:blipFill>
        <p:spPr>
          <a:xfrm>
            <a:off x="4065993" y="1418381"/>
            <a:ext cx="391765" cy="360000"/>
          </a:xfrm>
          <a:prstGeom prst="rect">
            <a:avLst/>
          </a:prstGeom>
        </p:spPr>
      </p:pic>
      <p:pic>
        <p:nvPicPr>
          <p:cNvPr id="74" name="Picture 73">
            <a:extLst>
              <a:ext uri="{FF2B5EF4-FFF2-40B4-BE49-F238E27FC236}">
                <a16:creationId xmlns:a16="http://schemas.microsoft.com/office/drawing/2014/main" id="{69298DE7-95D5-437D-9471-05B738A67D69}"/>
              </a:ext>
            </a:extLst>
          </p:cNvPr>
          <p:cNvPicPr>
            <a:picLocks noChangeAspect="1"/>
          </p:cNvPicPr>
          <p:nvPr/>
        </p:nvPicPr>
        <p:blipFill>
          <a:blip r:embed="rId5">
            <a:duotone>
              <a:schemeClr val="accent6">
                <a:shade val="45000"/>
                <a:satMod val="135000"/>
              </a:schemeClr>
              <a:prstClr val="white"/>
            </a:duotone>
          </a:blip>
          <a:stretch>
            <a:fillRect/>
          </a:stretch>
        </p:blipFill>
        <p:spPr>
          <a:xfrm>
            <a:off x="6212932" y="1418381"/>
            <a:ext cx="348661" cy="360000"/>
          </a:xfrm>
          <a:prstGeom prst="rect">
            <a:avLst/>
          </a:prstGeom>
        </p:spPr>
      </p:pic>
      <p:pic>
        <p:nvPicPr>
          <p:cNvPr id="75" name="Picture 74">
            <a:extLst>
              <a:ext uri="{FF2B5EF4-FFF2-40B4-BE49-F238E27FC236}">
                <a16:creationId xmlns:a16="http://schemas.microsoft.com/office/drawing/2014/main" id="{AB6592E6-6BD0-4FB7-8328-B8ECFF4912E8}"/>
              </a:ext>
            </a:extLst>
          </p:cNvPr>
          <p:cNvPicPr>
            <a:picLocks noChangeAspect="1"/>
          </p:cNvPicPr>
          <p:nvPr/>
        </p:nvPicPr>
        <p:blipFill>
          <a:blip r:embed="rId6">
            <a:duotone>
              <a:schemeClr val="accent4">
                <a:shade val="45000"/>
                <a:satMod val="135000"/>
              </a:schemeClr>
              <a:prstClr val="white"/>
            </a:duotone>
          </a:blip>
          <a:stretch>
            <a:fillRect/>
          </a:stretch>
        </p:blipFill>
        <p:spPr>
          <a:xfrm>
            <a:off x="8316949" y="1449314"/>
            <a:ext cx="369153" cy="360000"/>
          </a:xfrm>
          <a:prstGeom prst="rect">
            <a:avLst/>
          </a:prstGeom>
        </p:spPr>
      </p:pic>
      <p:pic>
        <p:nvPicPr>
          <p:cNvPr id="76" name="Picture 75">
            <a:extLst>
              <a:ext uri="{FF2B5EF4-FFF2-40B4-BE49-F238E27FC236}">
                <a16:creationId xmlns:a16="http://schemas.microsoft.com/office/drawing/2014/main" id="{26BD7BDB-E7D1-45C1-9FEC-99D0A02C1252}"/>
              </a:ext>
            </a:extLst>
          </p:cNvPr>
          <p:cNvPicPr>
            <a:picLocks noChangeAspect="1"/>
          </p:cNvPicPr>
          <p:nvPr/>
        </p:nvPicPr>
        <p:blipFill>
          <a:blip r:embed="rId3">
            <a:duotone>
              <a:schemeClr val="accent2">
                <a:shade val="45000"/>
                <a:satMod val="135000"/>
              </a:schemeClr>
              <a:prstClr val="white"/>
            </a:duotone>
          </a:blip>
          <a:stretch>
            <a:fillRect/>
          </a:stretch>
        </p:blipFill>
        <p:spPr>
          <a:xfrm>
            <a:off x="8439512" y="5936132"/>
            <a:ext cx="382938" cy="360804"/>
          </a:xfrm>
          <a:prstGeom prst="rect">
            <a:avLst/>
          </a:prstGeom>
        </p:spPr>
      </p:pic>
      <p:pic>
        <p:nvPicPr>
          <p:cNvPr id="77" name="Picture 76">
            <a:extLst>
              <a:ext uri="{FF2B5EF4-FFF2-40B4-BE49-F238E27FC236}">
                <a16:creationId xmlns:a16="http://schemas.microsoft.com/office/drawing/2014/main" id="{BA66B775-EC6F-47D1-8E7D-5026860DB7D1}"/>
              </a:ext>
            </a:extLst>
          </p:cNvPr>
          <p:cNvPicPr>
            <a:picLocks noChangeAspect="1"/>
          </p:cNvPicPr>
          <p:nvPr/>
        </p:nvPicPr>
        <p:blipFill>
          <a:blip r:embed="rId4">
            <a:duotone>
              <a:schemeClr val="accent1">
                <a:shade val="45000"/>
                <a:satMod val="135000"/>
              </a:schemeClr>
              <a:prstClr val="white"/>
            </a:duotone>
          </a:blip>
          <a:stretch>
            <a:fillRect/>
          </a:stretch>
        </p:blipFill>
        <p:spPr>
          <a:xfrm>
            <a:off x="6303266" y="5890880"/>
            <a:ext cx="391765" cy="360000"/>
          </a:xfrm>
          <a:prstGeom prst="rect">
            <a:avLst/>
          </a:prstGeom>
        </p:spPr>
      </p:pic>
      <p:pic>
        <p:nvPicPr>
          <p:cNvPr id="78" name="Picture 77">
            <a:extLst>
              <a:ext uri="{FF2B5EF4-FFF2-40B4-BE49-F238E27FC236}">
                <a16:creationId xmlns:a16="http://schemas.microsoft.com/office/drawing/2014/main" id="{522D2E7A-3126-4CB6-B6CA-7FB32C5AD8E7}"/>
              </a:ext>
            </a:extLst>
          </p:cNvPr>
          <p:cNvPicPr>
            <a:picLocks noChangeAspect="1"/>
          </p:cNvPicPr>
          <p:nvPr/>
        </p:nvPicPr>
        <p:blipFill>
          <a:blip r:embed="rId5">
            <a:duotone>
              <a:schemeClr val="accent6">
                <a:shade val="45000"/>
                <a:satMod val="135000"/>
              </a:schemeClr>
              <a:prstClr val="white"/>
            </a:duotone>
          </a:blip>
          <a:stretch>
            <a:fillRect/>
          </a:stretch>
        </p:blipFill>
        <p:spPr>
          <a:xfrm>
            <a:off x="4127697" y="5890880"/>
            <a:ext cx="348661" cy="360000"/>
          </a:xfrm>
          <a:prstGeom prst="rect">
            <a:avLst/>
          </a:prstGeom>
        </p:spPr>
      </p:pic>
      <p:pic>
        <p:nvPicPr>
          <p:cNvPr id="79" name="Picture 78">
            <a:extLst>
              <a:ext uri="{FF2B5EF4-FFF2-40B4-BE49-F238E27FC236}">
                <a16:creationId xmlns:a16="http://schemas.microsoft.com/office/drawing/2014/main" id="{2F0A8BF5-0A27-4C16-AC62-C5739FE6ED87}"/>
              </a:ext>
            </a:extLst>
          </p:cNvPr>
          <p:cNvPicPr>
            <a:picLocks noChangeAspect="1"/>
          </p:cNvPicPr>
          <p:nvPr/>
        </p:nvPicPr>
        <p:blipFill>
          <a:blip r:embed="rId6">
            <a:duotone>
              <a:schemeClr val="accent4">
                <a:shade val="45000"/>
                <a:satMod val="135000"/>
              </a:schemeClr>
              <a:prstClr val="white"/>
            </a:duotone>
          </a:blip>
          <a:stretch>
            <a:fillRect/>
          </a:stretch>
        </p:blipFill>
        <p:spPr>
          <a:xfrm>
            <a:off x="1923246" y="5936132"/>
            <a:ext cx="369153" cy="360000"/>
          </a:xfrm>
          <a:prstGeom prst="rect">
            <a:avLst/>
          </a:prstGeom>
        </p:spPr>
      </p:pic>
      <p:sp>
        <p:nvSpPr>
          <p:cNvPr id="80" name="TextBox 79">
            <a:extLst>
              <a:ext uri="{FF2B5EF4-FFF2-40B4-BE49-F238E27FC236}">
                <a16:creationId xmlns:a16="http://schemas.microsoft.com/office/drawing/2014/main" id="{DA8DA6C0-EE1F-4040-99A1-5A421D90C361}"/>
              </a:ext>
            </a:extLst>
          </p:cNvPr>
          <p:cNvSpPr txBox="1"/>
          <p:nvPr/>
        </p:nvSpPr>
        <p:spPr>
          <a:xfrm>
            <a:off x="3125973" y="3321458"/>
            <a:ext cx="3389760" cy="369332"/>
          </a:xfrm>
          <a:prstGeom prst="rect">
            <a:avLst/>
          </a:prstGeom>
          <a:noFill/>
        </p:spPr>
        <p:txBody>
          <a:bodyPr wrap="square" rtlCol="0">
            <a:spAutoFit/>
          </a:bodyPr>
          <a:lstStyle/>
          <a:p>
            <a:pPr defTabSz="914400"/>
            <a:r>
              <a:rPr lang="en-US" dirty="0">
                <a:solidFill>
                  <a:srgbClr val="000000"/>
                </a:solidFill>
                <a:latin typeface="Arial"/>
              </a:rPr>
              <a:t>Sample Client Name Roadmap</a:t>
            </a:r>
            <a:endParaRPr lang="en-CA" dirty="0">
              <a:solidFill>
                <a:srgbClr val="000000"/>
              </a:solidFill>
              <a:latin typeface="Arial"/>
            </a:endParaRPr>
          </a:p>
        </p:txBody>
      </p:sp>
      <p:sp>
        <p:nvSpPr>
          <p:cNvPr id="81" name="TextBox 80">
            <a:extLst>
              <a:ext uri="{FF2B5EF4-FFF2-40B4-BE49-F238E27FC236}">
                <a16:creationId xmlns:a16="http://schemas.microsoft.com/office/drawing/2014/main" id="{2A54D371-7A3F-4572-B98B-E728BDC07A75}"/>
              </a:ext>
            </a:extLst>
          </p:cNvPr>
          <p:cNvSpPr txBox="1"/>
          <p:nvPr/>
        </p:nvSpPr>
        <p:spPr>
          <a:xfrm>
            <a:off x="3604730" y="3938749"/>
            <a:ext cx="1743255" cy="369332"/>
          </a:xfrm>
          <a:prstGeom prst="rect">
            <a:avLst/>
          </a:prstGeom>
          <a:noFill/>
        </p:spPr>
        <p:txBody>
          <a:bodyPr wrap="square" rtlCol="0">
            <a:spAutoFit/>
          </a:bodyPr>
          <a:lstStyle/>
          <a:p>
            <a:pPr algn="ctr" defTabSz="914400"/>
            <a:r>
              <a:rPr lang="en-US" dirty="0">
                <a:solidFill>
                  <a:srgbClr val="000000"/>
                </a:solidFill>
                <a:latin typeface="Arial"/>
              </a:rPr>
              <a:t>YYYY - YYYY</a:t>
            </a:r>
            <a:endParaRPr lang="en-CA" dirty="0">
              <a:solidFill>
                <a:srgbClr val="000000"/>
              </a:solidFill>
              <a:latin typeface="Arial"/>
            </a:endParaRPr>
          </a:p>
        </p:txBody>
      </p:sp>
      <p:sp>
        <p:nvSpPr>
          <p:cNvPr id="84" name="TextBox 83">
            <a:extLst>
              <a:ext uri="{FF2B5EF4-FFF2-40B4-BE49-F238E27FC236}">
                <a16:creationId xmlns:a16="http://schemas.microsoft.com/office/drawing/2014/main" id="{E21F5C6A-4CB1-40FD-94E4-C011C048D279}"/>
              </a:ext>
            </a:extLst>
          </p:cNvPr>
          <p:cNvSpPr txBox="1"/>
          <p:nvPr/>
        </p:nvSpPr>
        <p:spPr>
          <a:xfrm>
            <a:off x="134560" y="374394"/>
            <a:ext cx="5771625" cy="523220"/>
          </a:xfrm>
          <a:prstGeom prst="rect">
            <a:avLst/>
          </a:prstGeom>
          <a:noFill/>
        </p:spPr>
        <p:txBody>
          <a:bodyPr wrap="square" rtlCol="0">
            <a:spAutoFit/>
          </a:bodyPr>
          <a:lstStyle/>
          <a:p>
            <a:r>
              <a:rPr lang="en-US" sz="2800" b="1" dirty="0">
                <a:solidFill>
                  <a:srgbClr val="000000"/>
                </a:solidFill>
                <a:latin typeface="Arial"/>
              </a:rPr>
              <a:t>Your journey and goals</a:t>
            </a:r>
          </a:p>
        </p:txBody>
      </p:sp>
      <p:sp>
        <p:nvSpPr>
          <p:cNvPr id="85" name="TextBox 84">
            <a:extLst>
              <a:ext uri="{FF2B5EF4-FFF2-40B4-BE49-F238E27FC236}">
                <a16:creationId xmlns:a16="http://schemas.microsoft.com/office/drawing/2014/main" id="{A503C66E-438F-446E-BB50-CE099C194E56}"/>
              </a:ext>
            </a:extLst>
          </p:cNvPr>
          <p:cNvSpPr txBox="1"/>
          <p:nvPr/>
        </p:nvSpPr>
        <p:spPr>
          <a:xfrm>
            <a:off x="6491138" y="384587"/>
            <a:ext cx="2187413" cy="369332"/>
          </a:xfrm>
          <a:prstGeom prst="rect">
            <a:avLst/>
          </a:prstGeom>
          <a:noFill/>
        </p:spPr>
        <p:txBody>
          <a:bodyPr wrap="square" rtlCol="0">
            <a:spAutoFit/>
          </a:bodyPr>
          <a:lstStyle/>
          <a:p>
            <a:pPr algn="r"/>
            <a:r>
              <a:rPr lang="en-US" dirty="0"/>
              <a:t>YOUR FIRM LOGO</a:t>
            </a:r>
            <a:endParaRPr lang="en-CA" dirty="0"/>
          </a:p>
        </p:txBody>
      </p:sp>
      <p:sp>
        <p:nvSpPr>
          <p:cNvPr id="87" name="TextBox 86">
            <a:extLst>
              <a:ext uri="{FF2B5EF4-FFF2-40B4-BE49-F238E27FC236}">
                <a16:creationId xmlns:a16="http://schemas.microsoft.com/office/drawing/2014/main" id="{ACA610A9-BD0E-4497-98A6-E4A6450A63D9}"/>
              </a:ext>
            </a:extLst>
          </p:cNvPr>
          <p:cNvSpPr txBox="1"/>
          <p:nvPr/>
        </p:nvSpPr>
        <p:spPr>
          <a:xfrm>
            <a:off x="65873" y="96901"/>
            <a:ext cx="1122254" cy="230832"/>
          </a:xfrm>
          <a:prstGeom prst="rect">
            <a:avLst/>
          </a:prstGeom>
          <a:noFill/>
        </p:spPr>
        <p:txBody>
          <a:bodyPr wrap="square" rtlCol="0">
            <a:spAutoFit/>
          </a:bodyPr>
          <a:lstStyle/>
          <a:p>
            <a:r>
              <a:rPr lang="en-US" sz="900" dirty="0"/>
              <a:t>Quarterly roadmap</a:t>
            </a:r>
            <a:endParaRPr lang="en-CA" sz="900" dirty="0"/>
          </a:p>
        </p:txBody>
      </p:sp>
      <p:sp>
        <p:nvSpPr>
          <p:cNvPr id="82" name="Text Placeholder 4">
            <a:extLst>
              <a:ext uri="{FF2B5EF4-FFF2-40B4-BE49-F238E27FC236}">
                <a16:creationId xmlns:a16="http://schemas.microsoft.com/office/drawing/2014/main" id="{ADE5E2DE-D2EC-4850-9872-6AADE77D2C29}"/>
              </a:ext>
            </a:extLst>
          </p:cNvPr>
          <p:cNvSpPr txBox="1">
            <a:spLocks/>
          </p:cNvSpPr>
          <p:nvPr/>
        </p:nvSpPr>
        <p:spPr>
          <a:xfrm>
            <a:off x="327934" y="6338170"/>
            <a:ext cx="7796213" cy="298847"/>
          </a:xfrm>
          <a:prstGeom prst="rect">
            <a:avLst/>
          </a:prstGeom>
        </p:spPr>
        <p:txBody>
          <a:bodyPr vert="horz" lIns="0" tIns="0" rIns="0" bIns="0" rtlCol="0" anchor="b" anchorCtr="0">
            <a:noAutofit/>
          </a:bodyPr>
          <a:lstStyle>
            <a:lvl1pPr marL="0" indent="0" algn="l" defTabSz="685800" rtl="0" eaLnBrk="1" latinLnBrk="0" hangingPunct="1">
              <a:lnSpc>
                <a:spcPct val="100000"/>
              </a:lnSpc>
              <a:spcBef>
                <a:spcPts val="0"/>
              </a:spcBef>
              <a:buClr>
                <a:schemeClr val="accent1"/>
              </a:buClr>
              <a:buFont typeface=".AppleSystemUIFont"/>
              <a:buNone/>
              <a:tabLst/>
              <a:defRPr sz="600" kern="1200">
                <a:solidFill>
                  <a:schemeClr val="tx1"/>
                </a:solidFill>
                <a:latin typeface="+mn-lt"/>
                <a:ea typeface="+mn-ea"/>
                <a:cs typeface="+mn-cs"/>
              </a:defRPr>
            </a:lvl1pPr>
            <a:lvl2pPr marL="270272" indent="-132160" algn="l" defTabSz="685800" rtl="0" eaLnBrk="1" latinLnBrk="0" hangingPunct="1">
              <a:lnSpc>
                <a:spcPct val="90000"/>
              </a:lnSpc>
              <a:spcBef>
                <a:spcPts val="375"/>
              </a:spcBef>
              <a:buClr>
                <a:schemeClr val="accent1"/>
              </a:buClr>
              <a:buFont typeface=".AppleSystemUIFont"/>
              <a:buChar char="&gt;"/>
              <a:tabLst/>
              <a:defRPr sz="1350" kern="1200">
                <a:solidFill>
                  <a:schemeClr val="tx1"/>
                </a:solidFill>
                <a:latin typeface="+mn-lt"/>
                <a:ea typeface="+mn-ea"/>
                <a:cs typeface="+mn-cs"/>
              </a:defRPr>
            </a:lvl2pPr>
            <a:lvl3pPr marL="403622" indent="-133350" algn="l" defTabSz="685800" rtl="0" eaLnBrk="1" latinLnBrk="0" hangingPunct="1">
              <a:lnSpc>
                <a:spcPct val="90000"/>
              </a:lnSpc>
              <a:spcBef>
                <a:spcPts val="375"/>
              </a:spcBef>
              <a:buClr>
                <a:schemeClr val="accent1"/>
              </a:buClr>
              <a:buFont typeface=".AppleSystemUIFont"/>
              <a:buChar char="&gt;"/>
              <a:tabLst/>
              <a:defRPr sz="1200" kern="1200">
                <a:solidFill>
                  <a:schemeClr val="tx1"/>
                </a:solidFill>
                <a:latin typeface="+mn-lt"/>
                <a:ea typeface="+mn-ea"/>
                <a:cs typeface="+mn-cs"/>
              </a:defRPr>
            </a:lvl3pPr>
            <a:lvl4pPr marL="536972" indent="-133350" algn="l" defTabSz="685800" rtl="0" eaLnBrk="1" latinLnBrk="0" hangingPunct="1">
              <a:lnSpc>
                <a:spcPct val="90000"/>
              </a:lnSpc>
              <a:spcBef>
                <a:spcPts val="375"/>
              </a:spcBef>
              <a:buClr>
                <a:schemeClr val="accent1"/>
              </a:buClr>
              <a:buFont typeface=".AppleSystemUIFont"/>
              <a:buChar char="&gt;"/>
              <a:tabLst/>
              <a:defRPr sz="1050" kern="1200">
                <a:solidFill>
                  <a:schemeClr val="tx1"/>
                </a:solidFill>
                <a:latin typeface="+mn-lt"/>
                <a:ea typeface="+mn-ea"/>
                <a:cs typeface="+mn-cs"/>
              </a:defRPr>
            </a:lvl4pPr>
            <a:lvl5pPr marL="670322" indent="-133350" algn="l" defTabSz="685800" rtl="0" eaLnBrk="1" latinLnBrk="0" hangingPunct="1">
              <a:lnSpc>
                <a:spcPct val="90000"/>
              </a:lnSpc>
              <a:spcBef>
                <a:spcPts val="375"/>
              </a:spcBef>
              <a:buClr>
                <a:schemeClr val="accent1"/>
              </a:buClr>
              <a:buFont typeface=".AppleSystemUIFont"/>
              <a:buChar char="&gt;"/>
              <a:tabLst/>
              <a:defRPr sz="9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defTabSz="514350">
              <a:buClr>
                <a:srgbClr val="F57E20"/>
              </a:buClr>
              <a:defRPr/>
            </a:pPr>
            <a:r>
              <a:rPr lang="en-US" sz="900" dirty="0">
                <a:solidFill>
                  <a:srgbClr val="000000"/>
                </a:solidFill>
                <a:latin typeface="Arial" panose="020B0604020202020204"/>
              </a:rPr>
              <a:t>For illustrative purposes only</a:t>
            </a:r>
          </a:p>
        </p:txBody>
      </p:sp>
    </p:spTree>
    <p:extLst>
      <p:ext uri="{BB962C8B-B14F-4D97-AF65-F5344CB8AC3E}">
        <p14:creationId xmlns:p14="http://schemas.microsoft.com/office/powerpoint/2010/main" val="38235167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ri18">
            <a:extLst>
              <a:ext uri="{FF2B5EF4-FFF2-40B4-BE49-F238E27FC236}">
                <a16:creationId xmlns:a16="http://schemas.microsoft.com/office/drawing/2014/main" id="{011633D0-71F1-4D6B-B779-8BDDAF5771D0}"/>
              </a:ext>
            </a:extLst>
          </p:cNvPr>
          <p:cNvSpPr/>
          <p:nvPr/>
        </p:nvSpPr>
        <p:spPr>
          <a:xfrm rot="5400000">
            <a:off x="4386859" y="2385918"/>
            <a:ext cx="376116" cy="192582"/>
          </a:xfrm>
          <a:prstGeom prst="triangle">
            <a:avLst/>
          </a:prstGeom>
          <a:solidFill>
            <a:srgbClr val="A39A93"/>
          </a:solidFill>
          <a:ln w="12700" cap="flat" cmpd="sng" algn="ctr">
            <a:noFill/>
            <a:prstDash val="solid"/>
            <a:miter lim="800000"/>
          </a:ln>
          <a:effectLst/>
        </p:spPr>
        <p:txBody>
          <a:bodyPr rtlCol="0" anchor="ctr">
            <a:normAutofit fontScale="25000" lnSpcReduction="20000"/>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FFFFFF"/>
              </a:solidFill>
              <a:effectLst/>
              <a:uLnTx/>
              <a:uFillTx/>
              <a:latin typeface="Arial"/>
              <a:ea typeface="+mn-ea"/>
              <a:cs typeface="+mn-cs"/>
            </a:endParaRPr>
          </a:p>
        </p:txBody>
      </p:sp>
      <p:sp>
        <p:nvSpPr>
          <p:cNvPr id="44" name="Rectangle: Rounded Corners 43">
            <a:extLst>
              <a:ext uri="{FF2B5EF4-FFF2-40B4-BE49-F238E27FC236}">
                <a16:creationId xmlns:a16="http://schemas.microsoft.com/office/drawing/2014/main" id="{9F6F55CF-1A4C-460E-BD53-32A6B87E1EF6}"/>
              </a:ext>
            </a:extLst>
          </p:cNvPr>
          <p:cNvSpPr/>
          <p:nvPr/>
        </p:nvSpPr>
        <p:spPr>
          <a:xfrm>
            <a:off x="637737" y="1830145"/>
            <a:ext cx="3218388" cy="1412749"/>
          </a:xfrm>
          <a:prstGeom prst="roundRect">
            <a:avLst/>
          </a:prstGeom>
          <a:noFill/>
          <a:ln w="12700" cap="flat" cmpd="sng" algn="ctr">
            <a:solidFill>
              <a:srgbClr val="5F6061"/>
            </a:solidFill>
            <a:prstDash val="solid"/>
            <a:miter lim="800000"/>
          </a:ln>
          <a:effectLst/>
        </p:spPr>
        <p:txBody>
          <a:bodyPr rtlCol="0" anchor="t"/>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000000"/>
                </a:solidFill>
                <a:effectLst/>
                <a:uLnTx/>
                <a:uFillTx/>
                <a:latin typeface="Arial"/>
                <a:ea typeface="+mn-ea"/>
                <a:cs typeface="+mn-cs"/>
              </a:rPr>
              <a:t>MEETING</a:t>
            </a:r>
          </a:p>
          <a:p>
            <a:pPr marL="128588" marR="0" lvl="0" indent="-128588" defTabSz="685800" eaLnBrk="1" fontAlgn="auto" latinLnBrk="0" hangingPunct="1">
              <a:lnSpc>
                <a:spcPct val="100000"/>
              </a:lnSpc>
              <a:spcBef>
                <a:spcPts val="0"/>
              </a:spcBef>
              <a:spcAft>
                <a:spcPts val="0"/>
              </a:spcAft>
              <a:buClr>
                <a:schemeClr val="accent1"/>
              </a:buClr>
              <a:buSzTx/>
              <a:buFont typeface="+mj-lt"/>
              <a:buAutoNum type="arabicPeriod"/>
              <a:tabLst/>
              <a:defRPr/>
            </a:pPr>
            <a:r>
              <a:rPr kumimoji="0" lang="en-US" sz="900" b="0" i="0" u="none" strike="noStrike" kern="0" cap="none" spc="0" normalizeH="0" baseline="0" noProof="0" dirty="0">
                <a:ln>
                  <a:noFill/>
                </a:ln>
                <a:solidFill>
                  <a:srgbClr val="000000"/>
                </a:solidFill>
                <a:effectLst/>
                <a:uLnTx/>
                <a:uFillTx/>
                <a:latin typeface="Arial"/>
                <a:ea typeface="+mn-ea"/>
                <a:cs typeface="+mn-cs"/>
              </a:rPr>
              <a:t>Discovery- or Re-Discovery</a:t>
            </a:r>
          </a:p>
          <a:p>
            <a:pPr marL="128588" lvl="0" indent="-128588" defTabSz="685800">
              <a:buClr>
                <a:schemeClr val="accent1"/>
              </a:buClr>
              <a:buFont typeface="+mj-lt"/>
              <a:buAutoNum type="arabicPeriod"/>
              <a:defRPr/>
            </a:pPr>
            <a:r>
              <a:rPr lang="en-US" sz="900" kern="0" dirty="0">
                <a:solidFill>
                  <a:srgbClr val="000000"/>
                </a:solidFill>
                <a:latin typeface="Arial"/>
              </a:rPr>
              <a:t>Gather/ Update financial data</a:t>
            </a:r>
            <a:endParaRPr kumimoji="0" lang="en-US" sz="900" b="0" i="0" u="none" strike="noStrike" kern="0" cap="none" spc="0" normalizeH="0" baseline="0" noProof="0" dirty="0">
              <a:ln>
                <a:noFill/>
              </a:ln>
              <a:solidFill>
                <a:srgbClr val="000000"/>
              </a:solidFill>
              <a:effectLst/>
              <a:uLnTx/>
              <a:uFillTx/>
              <a:latin typeface="Arial"/>
              <a:ea typeface="+mn-ea"/>
              <a:cs typeface="+mn-cs"/>
            </a:endParaRPr>
          </a:p>
          <a:p>
            <a:pPr marL="128588" marR="0" lvl="0" indent="-128588" defTabSz="685800" eaLnBrk="1" fontAlgn="auto" latinLnBrk="0" hangingPunct="1">
              <a:lnSpc>
                <a:spcPct val="100000"/>
              </a:lnSpc>
              <a:spcBef>
                <a:spcPts val="0"/>
              </a:spcBef>
              <a:spcAft>
                <a:spcPts val="0"/>
              </a:spcAft>
              <a:buClr>
                <a:schemeClr val="accent1"/>
              </a:buClr>
              <a:buSzTx/>
              <a:buFont typeface="+mj-lt"/>
              <a:buAutoNum type="arabicPeriod"/>
              <a:tabLst/>
              <a:defRPr/>
            </a:pPr>
            <a:r>
              <a:rPr kumimoji="0" lang="en-US" sz="900" b="0" i="0" u="none" strike="noStrike" kern="0" cap="none" spc="0" normalizeH="0" baseline="0" noProof="0" dirty="0">
                <a:ln>
                  <a:noFill/>
                </a:ln>
                <a:solidFill>
                  <a:srgbClr val="000000"/>
                </a:solidFill>
                <a:effectLst/>
                <a:uLnTx/>
                <a:uFillTx/>
                <a:latin typeface="Arial"/>
                <a:ea typeface="+mn-ea"/>
                <a:cs typeface="+mn-cs"/>
              </a:rPr>
              <a:t>Engagement Roadmap Review</a:t>
            </a:r>
          </a:p>
        </p:txBody>
      </p:sp>
      <p:sp>
        <p:nvSpPr>
          <p:cNvPr id="46" name="Rectangle: Rounded Corners 45">
            <a:extLst>
              <a:ext uri="{FF2B5EF4-FFF2-40B4-BE49-F238E27FC236}">
                <a16:creationId xmlns:a16="http://schemas.microsoft.com/office/drawing/2014/main" id="{811022B9-0890-4DF9-9A07-5B5AD427F34F}"/>
              </a:ext>
            </a:extLst>
          </p:cNvPr>
          <p:cNvSpPr/>
          <p:nvPr/>
        </p:nvSpPr>
        <p:spPr>
          <a:xfrm>
            <a:off x="5296230" y="1839941"/>
            <a:ext cx="3244268" cy="1412749"/>
          </a:xfrm>
          <a:prstGeom prst="roundRect">
            <a:avLst/>
          </a:prstGeom>
          <a:noFill/>
          <a:ln w="12700" cap="flat" cmpd="sng" algn="ctr">
            <a:solidFill>
              <a:srgbClr val="5F6061"/>
            </a:solidFill>
            <a:prstDash val="solid"/>
            <a:miter lim="800000"/>
          </a:ln>
          <a:effectLst/>
        </p:spPr>
        <p:txBody>
          <a:bodyPr rtlCol="0" anchor="t"/>
          <a:lstStyle/>
          <a:p>
            <a:pPr marL="0" marR="0" lvl="0" indent="0" defTabSz="685800" eaLnBrk="1" fontAlgn="auto" latinLnBrk="0" hangingPunct="1">
              <a:lnSpc>
                <a:spcPct val="100000"/>
              </a:lnSpc>
              <a:spcBef>
                <a:spcPts val="0"/>
              </a:spcBef>
              <a:spcAft>
                <a:spcPts val="0"/>
              </a:spcAft>
              <a:buClr>
                <a:srgbClr val="005596"/>
              </a:buClr>
              <a:buSzPct val="90000"/>
              <a:buFontTx/>
              <a:buNone/>
              <a:tabLst/>
              <a:defRPr/>
            </a:pPr>
            <a:r>
              <a:rPr kumimoji="0" lang="en-US" sz="900" b="1" i="0" u="none" strike="noStrike" kern="0" cap="none" spc="0" normalizeH="0" baseline="0" noProof="0" dirty="0">
                <a:ln>
                  <a:noFill/>
                </a:ln>
                <a:solidFill>
                  <a:srgbClr val="000000"/>
                </a:solidFill>
                <a:effectLst/>
                <a:uLnTx/>
                <a:uFillTx/>
                <a:latin typeface="Arial"/>
                <a:ea typeface="+mn-ea"/>
                <a:cs typeface="+mn-cs"/>
              </a:rPr>
              <a:t>MEETING</a:t>
            </a:r>
          </a:p>
          <a:p>
            <a:pPr marL="171450" marR="0" lvl="0" indent="-171450" defTabSz="685800" eaLnBrk="1" fontAlgn="auto" latinLnBrk="0" hangingPunct="1">
              <a:lnSpc>
                <a:spcPct val="100000"/>
              </a:lnSpc>
              <a:spcBef>
                <a:spcPts val="0"/>
              </a:spcBef>
              <a:spcAft>
                <a:spcPts val="0"/>
              </a:spcAft>
              <a:buClr>
                <a:srgbClr val="005596"/>
              </a:buClr>
              <a:buSzPct val="90000"/>
              <a:buFont typeface="Wingdings" panose="05000000000000000000" pitchFamily="2" charset="2"/>
              <a:buChar char="v"/>
              <a:tabLst/>
              <a:defRPr/>
            </a:pPr>
            <a:r>
              <a:rPr kumimoji="0" lang="en-US" sz="900" b="0" i="0" u="none" strike="noStrike" kern="0" cap="none" spc="0" normalizeH="0" baseline="0" noProof="0" dirty="0">
                <a:ln>
                  <a:noFill/>
                </a:ln>
                <a:solidFill>
                  <a:srgbClr val="000000"/>
                </a:solidFill>
                <a:effectLst/>
                <a:uLnTx/>
                <a:uFillTx/>
                <a:latin typeface="Arial"/>
                <a:ea typeface="+mn-ea"/>
                <a:cs typeface="+mn-cs"/>
              </a:rPr>
              <a:t>Mutual understanding review</a:t>
            </a:r>
          </a:p>
          <a:p>
            <a:pPr marL="171450" marR="0" lvl="0" indent="-171450" defTabSz="685800" eaLnBrk="1" fontAlgn="auto" latinLnBrk="0" hangingPunct="1">
              <a:lnSpc>
                <a:spcPct val="100000"/>
              </a:lnSpc>
              <a:spcBef>
                <a:spcPts val="0"/>
              </a:spcBef>
              <a:spcAft>
                <a:spcPts val="0"/>
              </a:spcAft>
              <a:buClr>
                <a:srgbClr val="005596"/>
              </a:buClr>
              <a:buSzPct val="90000"/>
              <a:buFont typeface="Wingdings" panose="05000000000000000000" pitchFamily="2" charset="2"/>
              <a:buChar char="v"/>
              <a:tabLst/>
              <a:defRPr/>
            </a:pPr>
            <a:r>
              <a:rPr kumimoji="0" lang="en-US" sz="900" b="0" i="0" u="none" strike="noStrike" kern="0" cap="none" spc="0" normalizeH="0" baseline="0" noProof="0" dirty="0">
                <a:ln>
                  <a:noFill/>
                </a:ln>
                <a:solidFill>
                  <a:srgbClr val="000000"/>
                </a:solidFill>
                <a:effectLst/>
                <a:uLnTx/>
                <a:uFillTx/>
                <a:latin typeface="Arial"/>
                <a:ea typeface="+mn-ea"/>
                <a:cs typeface="+mn-cs"/>
              </a:rPr>
              <a:t>Implementation Plan</a:t>
            </a:r>
          </a:p>
          <a:p>
            <a:pPr marL="171450" marR="0" lvl="0" indent="-171450" defTabSz="685800" eaLnBrk="1" fontAlgn="auto" latinLnBrk="0" hangingPunct="1">
              <a:lnSpc>
                <a:spcPct val="100000"/>
              </a:lnSpc>
              <a:spcBef>
                <a:spcPts val="0"/>
              </a:spcBef>
              <a:spcAft>
                <a:spcPts val="0"/>
              </a:spcAft>
              <a:buClr>
                <a:srgbClr val="005596"/>
              </a:buClr>
              <a:buSzPct val="90000"/>
              <a:buFont typeface="Wingdings" panose="05000000000000000000" pitchFamily="2" charset="2"/>
              <a:buChar char="v"/>
              <a:tabLst/>
              <a:defRPr/>
            </a:pPr>
            <a:r>
              <a:rPr kumimoji="0" lang="en-US" sz="900" b="0" i="0" u="none" strike="noStrike" kern="0" cap="none" spc="0" normalizeH="0" baseline="0" noProof="0" dirty="0">
                <a:ln>
                  <a:noFill/>
                </a:ln>
                <a:solidFill>
                  <a:srgbClr val="000000"/>
                </a:solidFill>
                <a:effectLst/>
                <a:uLnTx/>
                <a:uFillTx/>
                <a:latin typeface="Arial"/>
                <a:ea typeface="+mn-ea"/>
                <a:cs typeface="+mn-cs"/>
              </a:rPr>
              <a:t>Data Gathering</a:t>
            </a:r>
          </a:p>
          <a:p>
            <a:pPr marL="171450" marR="0" lvl="0" indent="-171450" defTabSz="685800" eaLnBrk="1" fontAlgn="auto" latinLnBrk="0" hangingPunct="1">
              <a:lnSpc>
                <a:spcPct val="100000"/>
              </a:lnSpc>
              <a:spcBef>
                <a:spcPts val="0"/>
              </a:spcBef>
              <a:spcAft>
                <a:spcPts val="0"/>
              </a:spcAft>
              <a:buClr>
                <a:srgbClr val="005596"/>
              </a:buClr>
              <a:buSzPct val="90000"/>
              <a:buFont typeface="Wingdings" panose="05000000000000000000" pitchFamily="2" charset="2"/>
              <a:buChar char="v"/>
              <a:tabLst/>
              <a:defRPr/>
            </a:pPr>
            <a:r>
              <a:rPr kumimoji="0" lang="en-US" sz="900" b="0" i="0" u="none" strike="noStrike" kern="0" cap="none" spc="0" normalizeH="0" baseline="0" noProof="0" dirty="0">
                <a:ln>
                  <a:noFill/>
                </a:ln>
                <a:solidFill>
                  <a:srgbClr val="000000"/>
                </a:solidFill>
                <a:effectLst/>
                <a:uLnTx/>
                <a:uFillTx/>
                <a:latin typeface="Arial"/>
                <a:ea typeface="+mn-ea"/>
                <a:cs typeface="+mn-cs"/>
              </a:rPr>
              <a:t>Setting Prioritization</a:t>
            </a:r>
          </a:p>
          <a:p>
            <a:pPr marL="171450" marR="0" lvl="0" indent="-171450" defTabSz="685800" eaLnBrk="1" fontAlgn="auto" latinLnBrk="0" hangingPunct="1">
              <a:lnSpc>
                <a:spcPct val="100000"/>
              </a:lnSpc>
              <a:spcBef>
                <a:spcPts val="0"/>
              </a:spcBef>
              <a:spcAft>
                <a:spcPts val="0"/>
              </a:spcAft>
              <a:buClr>
                <a:srgbClr val="005596"/>
              </a:buClr>
              <a:buSzPct val="90000"/>
              <a:buFont typeface="Wingdings" panose="05000000000000000000" pitchFamily="2" charset="2"/>
              <a:buChar char="v"/>
              <a:tabLst/>
              <a:defRPr/>
            </a:pPr>
            <a:r>
              <a:rPr kumimoji="0" lang="en-US" sz="900" b="0" i="0" u="none" strike="noStrike" kern="0" cap="none" spc="0" normalizeH="0" baseline="0" noProof="0" dirty="0">
                <a:ln>
                  <a:noFill/>
                </a:ln>
                <a:solidFill>
                  <a:srgbClr val="000000"/>
                </a:solidFill>
                <a:effectLst/>
                <a:uLnTx/>
                <a:uFillTx/>
                <a:latin typeface="Arial"/>
                <a:ea typeface="+mn-ea"/>
                <a:cs typeface="+mn-cs"/>
              </a:rPr>
              <a:t>Family Wealth Planner Discussion begin -Section 1</a:t>
            </a:r>
          </a:p>
        </p:txBody>
      </p:sp>
      <p:sp>
        <p:nvSpPr>
          <p:cNvPr id="49" name="Tri18">
            <a:extLst>
              <a:ext uri="{FF2B5EF4-FFF2-40B4-BE49-F238E27FC236}">
                <a16:creationId xmlns:a16="http://schemas.microsoft.com/office/drawing/2014/main" id="{14605349-5887-4AAC-90BB-E39EA24D6138}"/>
              </a:ext>
            </a:extLst>
          </p:cNvPr>
          <p:cNvSpPr/>
          <p:nvPr/>
        </p:nvSpPr>
        <p:spPr>
          <a:xfrm rot="10800000">
            <a:off x="6749593" y="3382916"/>
            <a:ext cx="376116" cy="192582"/>
          </a:xfrm>
          <a:prstGeom prst="triangle">
            <a:avLst/>
          </a:prstGeom>
          <a:solidFill>
            <a:srgbClr val="A39A93"/>
          </a:solidFill>
          <a:ln w="12700" cap="flat" cmpd="sng" algn="ctr">
            <a:noFill/>
            <a:prstDash val="solid"/>
            <a:miter lim="800000"/>
          </a:ln>
          <a:effectLst/>
        </p:spPr>
        <p:txBody>
          <a:bodyPr rtlCol="0" anchor="ctr">
            <a:normAutofit fontScale="25000" lnSpcReduction="20000"/>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FFFFFF"/>
              </a:solidFill>
              <a:effectLst/>
              <a:uLnTx/>
              <a:uFillTx/>
              <a:latin typeface="Arial"/>
              <a:ea typeface="+mn-ea"/>
              <a:cs typeface="+mn-cs"/>
            </a:endParaRPr>
          </a:p>
        </p:txBody>
      </p:sp>
      <p:sp>
        <p:nvSpPr>
          <p:cNvPr id="51" name="Tri18">
            <a:extLst>
              <a:ext uri="{FF2B5EF4-FFF2-40B4-BE49-F238E27FC236}">
                <a16:creationId xmlns:a16="http://schemas.microsoft.com/office/drawing/2014/main" id="{AD14D450-E8CE-496E-B0A8-961FC07F3F96}"/>
              </a:ext>
            </a:extLst>
          </p:cNvPr>
          <p:cNvSpPr/>
          <p:nvPr/>
        </p:nvSpPr>
        <p:spPr>
          <a:xfrm rot="16200000">
            <a:off x="4374152" y="5121855"/>
            <a:ext cx="376116" cy="167168"/>
          </a:xfrm>
          <a:prstGeom prst="triangle">
            <a:avLst/>
          </a:prstGeom>
          <a:solidFill>
            <a:srgbClr val="A39A93"/>
          </a:solidFill>
          <a:ln w="12700" cap="flat" cmpd="sng" algn="ctr">
            <a:noFill/>
            <a:prstDash val="solid"/>
            <a:miter lim="800000"/>
          </a:ln>
          <a:effectLst/>
        </p:spPr>
        <p:txBody>
          <a:bodyPr rtlCol="0" anchor="ctr">
            <a:normAutofit fontScale="25000" lnSpcReduction="20000"/>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FFFFFF"/>
              </a:solidFill>
              <a:effectLst/>
              <a:uLnTx/>
              <a:uFillTx/>
              <a:latin typeface="Arial"/>
              <a:ea typeface="+mn-ea"/>
              <a:cs typeface="+mn-cs"/>
            </a:endParaRPr>
          </a:p>
        </p:txBody>
      </p:sp>
      <p:sp>
        <p:nvSpPr>
          <p:cNvPr id="52" name="Rectangle: Rounded Corners 51">
            <a:extLst>
              <a:ext uri="{FF2B5EF4-FFF2-40B4-BE49-F238E27FC236}">
                <a16:creationId xmlns:a16="http://schemas.microsoft.com/office/drawing/2014/main" id="{9F12EDA8-0F4F-4BC5-BC63-963F3D4D93D4}"/>
              </a:ext>
            </a:extLst>
          </p:cNvPr>
          <p:cNvSpPr/>
          <p:nvPr/>
        </p:nvSpPr>
        <p:spPr>
          <a:xfrm>
            <a:off x="5296230" y="4499065"/>
            <a:ext cx="3244268" cy="1412749"/>
          </a:xfrm>
          <a:prstGeom prst="roundRect">
            <a:avLst/>
          </a:prstGeom>
          <a:noFill/>
          <a:ln w="12700" cap="flat" cmpd="sng" algn="ctr">
            <a:solidFill>
              <a:srgbClr val="5F6061"/>
            </a:solidFill>
            <a:prstDash val="solid"/>
            <a:miter lim="800000"/>
          </a:ln>
          <a:effectLst/>
        </p:spPr>
        <p:txBody>
          <a:bodyPr rtlCol="0" anchor="t"/>
          <a:lstStyle/>
          <a:p>
            <a:pPr marL="0" marR="0" lvl="0" indent="0" defTabSz="685800" eaLnBrk="1" fontAlgn="auto" latinLnBrk="0" hangingPunct="1">
              <a:lnSpc>
                <a:spcPct val="100000"/>
              </a:lnSpc>
              <a:spcBef>
                <a:spcPts val="0"/>
              </a:spcBef>
              <a:spcAft>
                <a:spcPts val="0"/>
              </a:spcAft>
              <a:buClr>
                <a:srgbClr val="005596"/>
              </a:buClr>
              <a:buSzPct val="90000"/>
              <a:buFontTx/>
              <a:buNone/>
              <a:tabLst/>
              <a:defRPr/>
            </a:pPr>
            <a:r>
              <a:rPr kumimoji="0" lang="en-US" sz="900" b="1" i="0" u="none" strike="noStrike" kern="0" cap="none" spc="0" normalizeH="0" baseline="0" noProof="0" dirty="0">
                <a:ln>
                  <a:noFill/>
                </a:ln>
                <a:solidFill>
                  <a:srgbClr val="000000"/>
                </a:solidFill>
                <a:effectLst/>
                <a:uLnTx/>
                <a:uFillTx/>
                <a:latin typeface="Arial"/>
                <a:ea typeface="+mn-ea"/>
                <a:cs typeface="+mn-cs"/>
              </a:rPr>
              <a:t>MEETING</a:t>
            </a:r>
          </a:p>
          <a:p>
            <a:pPr marL="171450" marR="0" lvl="0" indent="-171450" defTabSz="685800" eaLnBrk="1" fontAlgn="auto" latinLnBrk="0" hangingPunct="1">
              <a:lnSpc>
                <a:spcPct val="100000"/>
              </a:lnSpc>
              <a:spcBef>
                <a:spcPts val="0"/>
              </a:spcBef>
              <a:spcAft>
                <a:spcPts val="0"/>
              </a:spcAft>
              <a:buClr>
                <a:srgbClr val="005596"/>
              </a:buClr>
              <a:buSzPct val="90000"/>
              <a:buFont typeface="Wingdings" panose="05000000000000000000" pitchFamily="2" charset="2"/>
              <a:buChar char="v"/>
              <a:tabLst/>
              <a:defRPr/>
            </a:pPr>
            <a:r>
              <a:rPr kumimoji="0" lang="en-US" sz="900" b="0" i="0" u="none" strike="noStrike" kern="0" cap="none" spc="0" normalizeH="0" baseline="0" noProof="0" dirty="0">
                <a:ln>
                  <a:noFill/>
                </a:ln>
                <a:solidFill>
                  <a:srgbClr val="000000"/>
                </a:solidFill>
                <a:effectLst/>
                <a:uLnTx/>
                <a:uFillTx/>
                <a:latin typeface="Arial"/>
                <a:ea typeface="+mn-ea"/>
                <a:cs typeface="+mn-cs"/>
              </a:rPr>
              <a:t>Goals, Circumstances &amp; Preferences Review</a:t>
            </a:r>
          </a:p>
          <a:p>
            <a:pPr marL="171450" marR="0" lvl="0" indent="-171450" defTabSz="685800" eaLnBrk="1" fontAlgn="auto" latinLnBrk="0" hangingPunct="1">
              <a:lnSpc>
                <a:spcPct val="100000"/>
              </a:lnSpc>
              <a:spcBef>
                <a:spcPts val="0"/>
              </a:spcBef>
              <a:spcAft>
                <a:spcPts val="0"/>
              </a:spcAft>
              <a:buClr>
                <a:srgbClr val="005596"/>
              </a:buClr>
              <a:buSzPct val="90000"/>
              <a:buFont typeface="Wingdings" panose="05000000000000000000" pitchFamily="2" charset="2"/>
              <a:buChar char="v"/>
              <a:tabLst/>
              <a:defRPr/>
            </a:pPr>
            <a:r>
              <a:rPr kumimoji="0" lang="en-US" sz="900" b="0" i="0" u="none" strike="noStrike" kern="0" cap="none" spc="0" normalizeH="0" baseline="0" noProof="0" dirty="0">
                <a:ln>
                  <a:noFill/>
                </a:ln>
                <a:solidFill>
                  <a:srgbClr val="000000"/>
                </a:solidFill>
                <a:effectLst/>
                <a:uLnTx/>
                <a:uFillTx/>
                <a:latin typeface="Arial"/>
                <a:ea typeface="+mn-ea"/>
                <a:cs typeface="+mn-cs"/>
              </a:rPr>
              <a:t>Roadmap Review</a:t>
            </a:r>
          </a:p>
          <a:p>
            <a:pPr marL="171450" marR="0" lvl="0" indent="-171450" defTabSz="685800" eaLnBrk="1" fontAlgn="auto" latinLnBrk="0" hangingPunct="1">
              <a:lnSpc>
                <a:spcPct val="100000"/>
              </a:lnSpc>
              <a:spcBef>
                <a:spcPts val="0"/>
              </a:spcBef>
              <a:spcAft>
                <a:spcPts val="0"/>
              </a:spcAft>
              <a:buClr>
                <a:srgbClr val="005596"/>
              </a:buClr>
              <a:buSzPct val="90000"/>
              <a:buFont typeface="Wingdings" panose="05000000000000000000" pitchFamily="2" charset="2"/>
              <a:buChar char="v"/>
              <a:tabLst/>
              <a:defRPr/>
            </a:pPr>
            <a:r>
              <a:rPr kumimoji="0" lang="en-US" sz="900" b="0" i="0" u="none" strike="noStrike" kern="0" cap="none" spc="0" normalizeH="0" baseline="0" noProof="0" dirty="0">
                <a:ln>
                  <a:noFill/>
                </a:ln>
                <a:solidFill>
                  <a:srgbClr val="000000"/>
                </a:solidFill>
                <a:effectLst/>
                <a:uLnTx/>
                <a:uFillTx/>
                <a:latin typeface="Arial"/>
                <a:ea typeface="+mn-ea"/>
                <a:cs typeface="+mn-cs"/>
              </a:rPr>
              <a:t>Investment Review</a:t>
            </a:r>
          </a:p>
          <a:p>
            <a:pPr marL="171450" marR="0" lvl="0" indent="-171450" defTabSz="685800" eaLnBrk="1" fontAlgn="auto" latinLnBrk="0" hangingPunct="1">
              <a:lnSpc>
                <a:spcPct val="100000"/>
              </a:lnSpc>
              <a:spcBef>
                <a:spcPts val="0"/>
              </a:spcBef>
              <a:spcAft>
                <a:spcPts val="0"/>
              </a:spcAft>
              <a:buClr>
                <a:srgbClr val="005596"/>
              </a:buClr>
              <a:buSzPct val="90000"/>
              <a:buFont typeface="Wingdings" panose="05000000000000000000" pitchFamily="2" charset="2"/>
              <a:buChar char="v"/>
              <a:tabLst/>
              <a:defRPr/>
            </a:pPr>
            <a:r>
              <a:rPr kumimoji="0" lang="en-US" sz="900" b="0" i="0" u="none" strike="noStrike" kern="0" cap="none" spc="0" normalizeH="0" baseline="0" noProof="0" dirty="0">
                <a:ln>
                  <a:noFill/>
                </a:ln>
                <a:solidFill>
                  <a:srgbClr val="000000"/>
                </a:solidFill>
                <a:effectLst/>
                <a:uLnTx/>
                <a:uFillTx/>
                <a:latin typeface="Arial"/>
                <a:ea typeface="+mn-ea"/>
                <a:cs typeface="+mn-cs"/>
              </a:rPr>
              <a:t>Education Planning</a:t>
            </a:r>
          </a:p>
          <a:p>
            <a:pPr marL="171450" lvl="0" indent="-171450" defTabSz="685800">
              <a:buClr>
                <a:srgbClr val="005596"/>
              </a:buClr>
              <a:buSzPct val="90000"/>
              <a:buFont typeface="Wingdings" panose="05000000000000000000" pitchFamily="2" charset="2"/>
              <a:buChar char="v"/>
              <a:defRPr/>
            </a:pPr>
            <a:r>
              <a:rPr lang="en-US" sz="900" kern="0" dirty="0">
                <a:solidFill>
                  <a:srgbClr val="000000"/>
                </a:solidFill>
                <a:latin typeface="Arial"/>
              </a:rPr>
              <a:t>Education: Choose an asset class</a:t>
            </a:r>
            <a:endParaRPr kumimoji="0" lang="en-US" sz="900" b="0" i="0" u="none" strike="noStrike" kern="0" cap="none" spc="0" normalizeH="0" baseline="0" noProof="0" dirty="0">
              <a:ln>
                <a:noFill/>
              </a:ln>
              <a:solidFill>
                <a:srgbClr val="000000"/>
              </a:solidFill>
              <a:effectLst/>
              <a:uLnTx/>
              <a:uFillTx/>
              <a:latin typeface="Arial"/>
              <a:ea typeface="+mn-ea"/>
              <a:cs typeface="+mn-cs"/>
            </a:endParaRPr>
          </a:p>
        </p:txBody>
      </p:sp>
      <p:sp>
        <p:nvSpPr>
          <p:cNvPr id="57" name="Tri18">
            <a:extLst>
              <a:ext uri="{FF2B5EF4-FFF2-40B4-BE49-F238E27FC236}">
                <a16:creationId xmlns:a16="http://schemas.microsoft.com/office/drawing/2014/main" id="{720FBBB3-105D-40B9-B943-7992CE548ABB}"/>
              </a:ext>
            </a:extLst>
          </p:cNvPr>
          <p:cNvSpPr/>
          <p:nvPr/>
        </p:nvSpPr>
        <p:spPr>
          <a:xfrm>
            <a:off x="1870083" y="4160183"/>
            <a:ext cx="376116" cy="167168"/>
          </a:xfrm>
          <a:prstGeom prst="triangle">
            <a:avLst/>
          </a:prstGeom>
          <a:solidFill>
            <a:srgbClr val="A39A93"/>
          </a:solidFill>
          <a:ln w="12700" cap="flat" cmpd="sng" algn="ctr">
            <a:noFill/>
            <a:prstDash val="solid"/>
            <a:miter lim="800000"/>
          </a:ln>
          <a:effectLst/>
        </p:spPr>
        <p:txBody>
          <a:bodyPr rtlCol="0" anchor="ctr">
            <a:normAutofit fontScale="25000" lnSpcReduction="20000"/>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FFFFFF"/>
              </a:solidFill>
              <a:effectLst/>
              <a:uLnTx/>
              <a:uFillTx/>
              <a:latin typeface="Arial"/>
              <a:ea typeface="+mn-ea"/>
              <a:cs typeface="+mn-cs"/>
            </a:endParaRPr>
          </a:p>
        </p:txBody>
      </p:sp>
      <p:sp>
        <p:nvSpPr>
          <p:cNvPr id="58" name="Rectangle: Rounded Corners 57">
            <a:extLst>
              <a:ext uri="{FF2B5EF4-FFF2-40B4-BE49-F238E27FC236}">
                <a16:creationId xmlns:a16="http://schemas.microsoft.com/office/drawing/2014/main" id="{BC833E98-A4D7-43BA-A4E8-B2517D24453A}"/>
              </a:ext>
            </a:extLst>
          </p:cNvPr>
          <p:cNvSpPr/>
          <p:nvPr/>
        </p:nvSpPr>
        <p:spPr>
          <a:xfrm>
            <a:off x="637737" y="4499065"/>
            <a:ext cx="3218388" cy="1412749"/>
          </a:xfrm>
          <a:prstGeom prst="roundRect">
            <a:avLst/>
          </a:prstGeom>
          <a:noFill/>
          <a:ln w="12700" cap="flat" cmpd="sng" algn="ctr">
            <a:solidFill>
              <a:srgbClr val="5F6061"/>
            </a:solidFill>
            <a:prstDash val="solid"/>
            <a:miter lim="800000"/>
          </a:ln>
          <a:effectLst/>
        </p:spPr>
        <p:txBody>
          <a:bodyPr rtlCol="0" anchor="t"/>
          <a:lstStyle/>
          <a:p>
            <a:pPr marL="0" marR="0" lvl="0" indent="0" defTabSz="685800" eaLnBrk="1" fontAlgn="auto" latinLnBrk="0" hangingPunct="1">
              <a:lnSpc>
                <a:spcPct val="100000"/>
              </a:lnSpc>
              <a:spcBef>
                <a:spcPts val="0"/>
              </a:spcBef>
              <a:spcAft>
                <a:spcPts val="0"/>
              </a:spcAft>
              <a:buClr>
                <a:srgbClr val="005596"/>
              </a:buClr>
              <a:buSzPct val="90000"/>
              <a:buFontTx/>
              <a:buNone/>
              <a:tabLst/>
              <a:defRPr/>
            </a:pPr>
            <a:r>
              <a:rPr kumimoji="0" lang="en-US" sz="900" b="1" i="0" u="none" strike="noStrike" kern="0" cap="none" spc="0" normalizeH="0" baseline="0" noProof="0" dirty="0">
                <a:ln>
                  <a:noFill/>
                </a:ln>
                <a:solidFill>
                  <a:srgbClr val="000000"/>
                </a:solidFill>
                <a:effectLst/>
                <a:uLnTx/>
                <a:uFillTx/>
                <a:latin typeface="Arial"/>
                <a:ea typeface="+mn-ea"/>
                <a:cs typeface="+mn-cs"/>
              </a:rPr>
              <a:t>MEETING</a:t>
            </a:r>
          </a:p>
          <a:p>
            <a:pPr marL="171450" marR="0" lvl="0" indent="-171450" defTabSz="685800" eaLnBrk="1" fontAlgn="auto" latinLnBrk="0" hangingPunct="1">
              <a:lnSpc>
                <a:spcPct val="100000"/>
              </a:lnSpc>
              <a:spcBef>
                <a:spcPts val="0"/>
              </a:spcBef>
              <a:spcAft>
                <a:spcPts val="0"/>
              </a:spcAft>
              <a:buClr>
                <a:srgbClr val="005596"/>
              </a:buClr>
              <a:buSzPct val="90000"/>
              <a:buFont typeface="Wingdings" panose="05000000000000000000" pitchFamily="2" charset="2"/>
              <a:buChar char="v"/>
              <a:tabLst/>
              <a:defRPr/>
            </a:pPr>
            <a:r>
              <a:rPr kumimoji="0" lang="en-US" sz="900" b="0" i="0" u="none" strike="noStrike" kern="0" cap="none" spc="0" normalizeH="0" baseline="0" noProof="0" dirty="0">
                <a:ln>
                  <a:noFill/>
                </a:ln>
                <a:solidFill>
                  <a:srgbClr val="000000"/>
                </a:solidFill>
                <a:effectLst/>
                <a:uLnTx/>
                <a:uFillTx/>
                <a:latin typeface="Arial"/>
                <a:ea typeface="+mn-ea"/>
                <a:cs typeface="+mn-cs"/>
              </a:rPr>
              <a:t>Goals, Circumstances &amp; Preferences Review</a:t>
            </a:r>
          </a:p>
          <a:p>
            <a:pPr marL="171450" marR="0" lvl="0" indent="-171450" defTabSz="685800" eaLnBrk="1" fontAlgn="auto" latinLnBrk="0" hangingPunct="1">
              <a:lnSpc>
                <a:spcPct val="100000"/>
              </a:lnSpc>
              <a:spcBef>
                <a:spcPts val="0"/>
              </a:spcBef>
              <a:spcAft>
                <a:spcPts val="0"/>
              </a:spcAft>
              <a:buClr>
                <a:srgbClr val="005596"/>
              </a:buClr>
              <a:buSzPct val="90000"/>
              <a:buFont typeface="Wingdings" panose="05000000000000000000" pitchFamily="2" charset="2"/>
              <a:buChar char="v"/>
              <a:tabLst/>
              <a:defRPr/>
            </a:pPr>
            <a:r>
              <a:rPr kumimoji="0" lang="en-US" sz="900" b="0" i="0" u="none" strike="noStrike" kern="0" cap="none" spc="0" normalizeH="0" baseline="0" noProof="0" dirty="0">
                <a:ln>
                  <a:noFill/>
                </a:ln>
                <a:solidFill>
                  <a:srgbClr val="000000"/>
                </a:solidFill>
                <a:effectLst/>
                <a:uLnTx/>
                <a:uFillTx/>
                <a:latin typeface="Arial"/>
                <a:ea typeface="+mn-ea"/>
                <a:cs typeface="+mn-cs"/>
              </a:rPr>
              <a:t>Roadmap Review</a:t>
            </a:r>
          </a:p>
          <a:p>
            <a:pPr marL="171450" marR="0" lvl="0" indent="-171450" defTabSz="685800" eaLnBrk="1" fontAlgn="auto" latinLnBrk="0" hangingPunct="1">
              <a:lnSpc>
                <a:spcPct val="100000"/>
              </a:lnSpc>
              <a:spcBef>
                <a:spcPts val="0"/>
              </a:spcBef>
              <a:spcAft>
                <a:spcPts val="0"/>
              </a:spcAft>
              <a:buClr>
                <a:srgbClr val="005596"/>
              </a:buClr>
              <a:buSzPct val="90000"/>
              <a:buFont typeface="Wingdings" panose="05000000000000000000" pitchFamily="2" charset="2"/>
              <a:buChar char="v"/>
              <a:tabLst/>
              <a:defRPr/>
            </a:pPr>
            <a:r>
              <a:rPr kumimoji="0" lang="en-US" sz="900" b="0" i="0" u="none" strike="noStrike" kern="0" cap="none" spc="0" normalizeH="0" baseline="0" noProof="0" dirty="0">
                <a:ln>
                  <a:noFill/>
                </a:ln>
                <a:solidFill>
                  <a:srgbClr val="000000"/>
                </a:solidFill>
                <a:effectLst/>
                <a:uLnTx/>
                <a:uFillTx/>
                <a:latin typeface="Arial"/>
                <a:ea typeface="+mn-ea"/>
                <a:cs typeface="+mn-cs"/>
              </a:rPr>
              <a:t>Investment Review</a:t>
            </a:r>
          </a:p>
          <a:p>
            <a:pPr marL="171450" marR="0" lvl="0" indent="-171450" defTabSz="685800" eaLnBrk="1" fontAlgn="auto" latinLnBrk="0" hangingPunct="1">
              <a:lnSpc>
                <a:spcPct val="100000"/>
              </a:lnSpc>
              <a:spcBef>
                <a:spcPts val="0"/>
              </a:spcBef>
              <a:spcAft>
                <a:spcPts val="0"/>
              </a:spcAft>
              <a:buClr>
                <a:srgbClr val="005596"/>
              </a:buClr>
              <a:buSzPct val="90000"/>
              <a:buFont typeface="Wingdings" panose="05000000000000000000" pitchFamily="2" charset="2"/>
              <a:buChar char="v"/>
              <a:tabLst/>
              <a:defRPr/>
            </a:pPr>
            <a:r>
              <a:rPr kumimoji="0" lang="en-US" sz="900" b="0" i="0" u="none" strike="noStrike" kern="0" cap="none" spc="0" normalizeH="0" baseline="0" noProof="0" dirty="0">
                <a:ln>
                  <a:noFill/>
                </a:ln>
                <a:solidFill>
                  <a:srgbClr val="000000"/>
                </a:solidFill>
                <a:effectLst/>
                <a:uLnTx/>
                <a:uFillTx/>
                <a:latin typeface="Arial"/>
                <a:ea typeface="+mn-ea"/>
                <a:cs typeface="+mn-cs"/>
              </a:rPr>
              <a:t>Family Meeting</a:t>
            </a:r>
          </a:p>
          <a:p>
            <a:pPr marL="171450" lvl="0" indent="-171450" defTabSz="685800">
              <a:buClr>
                <a:srgbClr val="005596"/>
              </a:buClr>
              <a:buSzPct val="90000"/>
              <a:buFont typeface="Wingdings" panose="05000000000000000000" pitchFamily="2" charset="2"/>
              <a:buChar char="v"/>
              <a:defRPr/>
            </a:pPr>
            <a:r>
              <a:rPr lang="en-US" sz="900" kern="0" dirty="0">
                <a:solidFill>
                  <a:srgbClr val="000000"/>
                </a:solidFill>
                <a:latin typeface="Arial"/>
              </a:rPr>
              <a:t>Education: </a:t>
            </a:r>
            <a:r>
              <a:rPr kumimoji="0" lang="en-US" sz="900" b="0" i="0" u="none" strike="noStrike" kern="0" cap="none" spc="0" normalizeH="0" baseline="0" noProof="0" dirty="0">
                <a:ln>
                  <a:noFill/>
                </a:ln>
                <a:solidFill>
                  <a:srgbClr val="000000"/>
                </a:solidFill>
                <a:effectLst/>
                <a:uLnTx/>
                <a:uFillTx/>
                <a:latin typeface="Arial"/>
                <a:ea typeface="+mn-ea"/>
                <a:cs typeface="+mn-cs"/>
              </a:rPr>
              <a:t>Legacy Planning</a:t>
            </a:r>
          </a:p>
        </p:txBody>
      </p:sp>
      <p:grpSp>
        <p:nvGrpSpPr>
          <p:cNvPr id="59" name="Group 58">
            <a:extLst>
              <a:ext uri="{FF2B5EF4-FFF2-40B4-BE49-F238E27FC236}">
                <a16:creationId xmlns:a16="http://schemas.microsoft.com/office/drawing/2014/main" id="{F9B47132-D197-4AC2-988A-DB3BBF1F9F5B}"/>
              </a:ext>
            </a:extLst>
          </p:cNvPr>
          <p:cNvGrpSpPr/>
          <p:nvPr/>
        </p:nvGrpSpPr>
        <p:grpSpPr>
          <a:xfrm>
            <a:off x="565162" y="3760655"/>
            <a:ext cx="8212092" cy="88283"/>
            <a:chOff x="292999" y="3814305"/>
            <a:chExt cx="8750962" cy="167168"/>
          </a:xfrm>
        </p:grpSpPr>
        <p:sp>
          <p:nvSpPr>
            <p:cNvPr id="60" name="Line 8">
              <a:extLst>
                <a:ext uri="{FF2B5EF4-FFF2-40B4-BE49-F238E27FC236}">
                  <a16:creationId xmlns:a16="http://schemas.microsoft.com/office/drawing/2014/main" id="{32A17847-7DFF-4143-9C1A-DD1F66C05181}"/>
                </a:ext>
              </a:extLst>
            </p:cNvPr>
            <p:cNvSpPr/>
            <p:nvPr/>
          </p:nvSpPr>
          <p:spPr>
            <a:xfrm>
              <a:off x="292999" y="3814305"/>
              <a:ext cx="8750962" cy="167168"/>
            </a:xfrm>
            <a:prstGeom prst="rect">
              <a:avLst/>
            </a:prstGeom>
            <a:solidFill>
              <a:srgbClr val="5F6061"/>
            </a:solidFill>
            <a:ln w="12700" cap="flat" cmpd="sng" algn="ctr">
              <a:solidFill>
                <a:srgbClr val="5F6061"/>
              </a:solidFill>
              <a:prstDash val="dash"/>
              <a:miter lim="800000"/>
            </a:ln>
            <a:effectLst/>
          </p:spPr>
          <p:txBody>
            <a:bodyPr rtlCol="0" anchor="ctr">
              <a:normAutofit fontScale="25000" lnSpcReduction="20000"/>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FFFFFF"/>
                </a:solidFill>
                <a:effectLst/>
                <a:uLnTx/>
                <a:uFillTx/>
                <a:latin typeface="Arial"/>
                <a:ea typeface="+mn-ea"/>
                <a:cs typeface="+mn-cs"/>
              </a:endParaRPr>
            </a:p>
          </p:txBody>
        </p:sp>
        <p:cxnSp>
          <p:nvCxnSpPr>
            <p:cNvPr id="61" name="Straight Connector 60">
              <a:extLst>
                <a:ext uri="{FF2B5EF4-FFF2-40B4-BE49-F238E27FC236}">
                  <a16:creationId xmlns:a16="http://schemas.microsoft.com/office/drawing/2014/main" id="{B9424082-C70D-4722-B136-A7AF2B4B7C31}"/>
                </a:ext>
              </a:extLst>
            </p:cNvPr>
            <p:cNvCxnSpPr>
              <a:cxnSpLocks/>
              <a:stCxn id="60" idx="1"/>
              <a:endCxn id="60" idx="3"/>
            </p:cNvCxnSpPr>
            <p:nvPr/>
          </p:nvCxnSpPr>
          <p:spPr>
            <a:xfrm>
              <a:off x="292999" y="3897889"/>
              <a:ext cx="8750962" cy="0"/>
            </a:xfrm>
            <a:prstGeom prst="line">
              <a:avLst/>
            </a:prstGeom>
            <a:noFill/>
            <a:ln w="12700" cap="flat" cmpd="sng" algn="ctr">
              <a:solidFill>
                <a:srgbClr val="FFFFFF"/>
              </a:solidFill>
              <a:prstDash val="dashDot"/>
              <a:miter lim="800000"/>
            </a:ln>
            <a:effectLst/>
          </p:spPr>
        </p:cxnSp>
      </p:grpSp>
      <p:sp>
        <p:nvSpPr>
          <p:cNvPr id="62" name="Tri18">
            <a:extLst>
              <a:ext uri="{FF2B5EF4-FFF2-40B4-BE49-F238E27FC236}">
                <a16:creationId xmlns:a16="http://schemas.microsoft.com/office/drawing/2014/main" id="{FDC672CF-109D-47DE-8935-4C17D11CDE31}"/>
              </a:ext>
            </a:extLst>
          </p:cNvPr>
          <p:cNvSpPr/>
          <p:nvPr/>
        </p:nvSpPr>
        <p:spPr>
          <a:xfrm rot="10800000">
            <a:off x="6749594" y="4134769"/>
            <a:ext cx="376116" cy="192582"/>
          </a:xfrm>
          <a:prstGeom prst="triangle">
            <a:avLst/>
          </a:prstGeom>
          <a:solidFill>
            <a:srgbClr val="A39A93"/>
          </a:solidFill>
          <a:ln w="12700" cap="flat" cmpd="sng" algn="ctr">
            <a:noFill/>
            <a:prstDash val="solid"/>
            <a:miter lim="800000"/>
          </a:ln>
          <a:effectLst/>
        </p:spPr>
        <p:txBody>
          <a:bodyPr rtlCol="0" anchor="ctr">
            <a:normAutofit fontScale="25000" lnSpcReduction="20000"/>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FFFFFF"/>
              </a:solidFill>
              <a:effectLst/>
              <a:uLnTx/>
              <a:uFillTx/>
              <a:latin typeface="Arial"/>
              <a:ea typeface="+mn-ea"/>
              <a:cs typeface="+mn-cs"/>
            </a:endParaRPr>
          </a:p>
        </p:txBody>
      </p:sp>
      <p:sp>
        <p:nvSpPr>
          <p:cNvPr id="63" name="Tri18">
            <a:extLst>
              <a:ext uri="{FF2B5EF4-FFF2-40B4-BE49-F238E27FC236}">
                <a16:creationId xmlns:a16="http://schemas.microsoft.com/office/drawing/2014/main" id="{511796DF-E27F-4486-8F8A-1B526A11FFC5}"/>
              </a:ext>
            </a:extLst>
          </p:cNvPr>
          <p:cNvSpPr/>
          <p:nvPr/>
        </p:nvSpPr>
        <p:spPr>
          <a:xfrm>
            <a:off x="1870815" y="3371707"/>
            <a:ext cx="376116" cy="167168"/>
          </a:xfrm>
          <a:prstGeom prst="triangle">
            <a:avLst/>
          </a:prstGeom>
          <a:solidFill>
            <a:srgbClr val="A39A93"/>
          </a:solidFill>
          <a:ln w="12700" cap="flat" cmpd="sng" algn="ctr">
            <a:noFill/>
            <a:prstDash val="solid"/>
            <a:miter lim="800000"/>
          </a:ln>
          <a:effectLst/>
        </p:spPr>
        <p:txBody>
          <a:bodyPr rtlCol="0" anchor="ctr">
            <a:normAutofit fontScale="25000" lnSpcReduction="20000"/>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FFFFFF"/>
              </a:solidFill>
              <a:effectLst/>
              <a:uLnTx/>
              <a:uFillTx/>
              <a:latin typeface="Arial"/>
              <a:ea typeface="+mn-ea"/>
              <a:cs typeface="+mn-cs"/>
            </a:endParaRPr>
          </a:p>
        </p:txBody>
      </p:sp>
      <p:sp>
        <p:nvSpPr>
          <p:cNvPr id="64" name="TextBox 63">
            <a:extLst>
              <a:ext uri="{FF2B5EF4-FFF2-40B4-BE49-F238E27FC236}">
                <a16:creationId xmlns:a16="http://schemas.microsoft.com/office/drawing/2014/main" id="{D067AA53-4D10-406E-8862-54FA3A89A60A}"/>
              </a:ext>
            </a:extLst>
          </p:cNvPr>
          <p:cNvSpPr txBox="1"/>
          <p:nvPr/>
        </p:nvSpPr>
        <p:spPr>
          <a:xfrm>
            <a:off x="637737" y="1409054"/>
            <a:ext cx="1259754" cy="430887"/>
          </a:xfrm>
          <a:prstGeom prst="rect">
            <a:avLst/>
          </a:prstGeom>
          <a:noFill/>
        </p:spPr>
        <p:txBody>
          <a:bodyPr wrap="square" rtlCol="0">
            <a:spAutoFit/>
          </a:bodyPr>
          <a:lstStyle/>
          <a:p>
            <a:pPr defTabSz="914400"/>
            <a:r>
              <a:rPr lang="en-US" sz="1100" dirty="0">
                <a:solidFill>
                  <a:srgbClr val="000000"/>
                </a:solidFill>
                <a:latin typeface="Arial"/>
              </a:rPr>
              <a:t>DATE</a:t>
            </a:r>
          </a:p>
          <a:p>
            <a:pPr defTabSz="914400"/>
            <a:r>
              <a:rPr lang="en-US" sz="1100" dirty="0">
                <a:solidFill>
                  <a:srgbClr val="000000"/>
                </a:solidFill>
                <a:latin typeface="Arial"/>
              </a:rPr>
              <a:t>FALL</a:t>
            </a:r>
            <a:endParaRPr lang="en-CA" sz="1100" dirty="0">
              <a:solidFill>
                <a:srgbClr val="000000"/>
              </a:solidFill>
              <a:latin typeface="Arial"/>
            </a:endParaRPr>
          </a:p>
        </p:txBody>
      </p:sp>
      <p:sp>
        <p:nvSpPr>
          <p:cNvPr id="65" name="TextBox 64">
            <a:extLst>
              <a:ext uri="{FF2B5EF4-FFF2-40B4-BE49-F238E27FC236}">
                <a16:creationId xmlns:a16="http://schemas.microsoft.com/office/drawing/2014/main" id="{80A13C7E-0777-4B57-9A98-C579150C8527}"/>
              </a:ext>
            </a:extLst>
          </p:cNvPr>
          <p:cNvSpPr txBox="1"/>
          <p:nvPr/>
        </p:nvSpPr>
        <p:spPr>
          <a:xfrm>
            <a:off x="5296230" y="1414515"/>
            <a:ext cx="1312165" cy="430887"/>
          </a:xfrm>
          <a:prstGeom prst="rect">
            <a:avLst/>
          </a:prstGeom>
          <a:noFill/>
        </p:spPr>
        <p:txBody>
          <a:bodyPr wrap="square" rtlCol="0">
            <a:spAutoFit/>
          </a:bodyPr>
          <a:lstStyle/>
          <a:p>
            <a:pPr defTabSz="914400"/>
            <a:r>
              <a:rPr lang="en-US" sz="1100" dirty="0">
                <a:solidFill>
                  <a:srgbClr val="000000"/>
                </a:solidFill>
                <a:latin typeface="Arial"/>
              </a:rPr>
              <a:t>DATE</a:t>
            </a:r>
          </a:p>
          <a:p>
            <a:pPr defTabSz="914400"/>
            <a:r>
              <a:rPr lang="en-US" sz="1100" dirty="0">
                <a:solidFill>
                  <a:srgbClr val="000000"/>
                </a:solidFill>
                <a:latin typeface="Arial"/>
              </a:rPr>
              <a:t>SPRING</a:t>
            </a:r>
            <a:endParaRPr lang="en-CA" sz="1100" dirty="0">
              <a:solidFill>
                <a:srgbClr val="000000"/>
              </a:solidFill>
              <a:latin typeface="Arial"/>
            </a:endParaRPr>
          </a:p>
        </p:txBody>
      </p:sp>
      <p:sp>
        <p:nvSpPr>
          <p:cNvPr id="68" name="TextBox 67">
            <a:extLst>
              <a:ext uri="{FF2B5EF4-FFF2-40B4-BE49-F238E27FC236}">
                <a16:creationId xmlns:a16="http://schemas.microsoft.com/office/drawing/2014/main" id="{4EB588A3-20D1-43EE-9B62-3E065AB2755F}"/>
              </a:ext>
            </a:extLst>
          </p:cNvPr>
          <p:cNvSpPr txBox="1"/>
          <p:nvPr/>
        </p:nvSpPr>
        <p:spPr>
          <a:xfrm>
            <a:off x="5347483" y="5995903"/>
            <a:ext cx="1402110" cy="430887"/>
          </a:xfrm>
          <a:prstGeom prst="rect">
            <a:avLst/>
          </a:prstGeom>
          <a:noFill/>
        </p:spPr>
        <p:txBody>
          <a:bodyPr wrap="square" rtlCol="0">
            <a:spAutoFit/>
          </a:bodyPr>
          <a:lstStyle/>
          <a:p>
            <a:pPr defTabSz="914400"/>
            <a:r>
              <a:rPr lang="en-US" sz="1100" dirty="0">
                <a:solidFill>
                  <a:srgbClr val="000000"/>
                </a:solidFill>
                <a:latin typeface="Arial"/>
              </a:rPr>
              <a:t>DATE</a:t>
            </a:r>
          </a:p>
          <a:p>
            <a:pPr defTabSz="914400"/>
            <a:r>
              <a:rPr lang="en-US" sz="1100" dirty="0">
                <a:solidFill>
                  <a:srgbClr val="000000"/>
                </a:solidFill>
                <a:latin typeface="Arial"/>
              </a:rPr>
              <a:t>FALL</a:t>
            </a:r>
            <a:endParaRPr lang="en-CA" sz="1100" dirty="0">
              <a:solidFill>
                <a:srgbClr val="000000"/>
              </a:solidFill>
              <a:latin typeface="Arial"/>
            </a:endParaRPr>
          </a:p>
        </p:txBody>
      </p:sp>
      <p:sp>
        <p:nvSpPr>
          <p:cNvPr id="71" name="TextBox 70">
            <a:extLst>
              <a:ext uri="{FF2B5EF4-FFF2-40B4-BE49-F238E27FC236}">
                <a16:creationId xmlns:a16="http://schemas.microsoft.com/office/drawing/2014/main" id="{F9C50943-C9CC-4536-995B-A699A06EE24C}"/>
              </a:ext>
            </a:extLst>
          </p:cNvPr>
          <p:cNvSpPr txBox="1"/>
          <p:nvPr/>
        </p:nvSpPr>
        <p:spPr>
          <a:xfrm>
            <a:off x="549269" y="5990897"/>
            <a:ext cx="1386347" cy="430887"/>
          </a:xfrm>
          <a:prstGeom prst="rect">
            <a:avLst/>
          </a:prstGeom>
          <a:noFill/>
        </p:spPr>
        <p:txBody>
          <a:bodyPr wrap="square" rtlCol="0">
            <a:spAutoFit/>
          </a:bodyPr>
          <a:lstStyle/>
          <a:p>
            <a:pPr defTabSz="914400"/>
            <a:r>
              <a:rPr lang="en-US" sz="1100" dirty="0">
                <a:solidFill>
                  <a:srgbClr val="000000"/>
                </a:solidFill>
                <a:latin typeface="Arial"/>
              </a:rPr>
              <a:t>DATE</a:t>
            </a:r>
          </a:p>
          <a:p>
            <a:pPr defTabSz="914400"/>
            <a:r>
              <a:rPr lang="en-US" sz="1100" dirty="0">
                <a:solidFill>
                  <a:srgbClr val="000000"/>
                </a:solidFill>
                <a:latin typeface="Arial"/>
              </a:rPr>
              <a:t>SPRING</a:t>
            </a:r>
            <a:endParaRPr lang="en-CA" sz="1100" dirty="0">
              <a:solidFill>
                <a:srgbClr val="000000"/>
              </a:solidFill>
              <a:latin typeface="Arial"/>
            </a:endParaRPr>
          </a:p>
        </p:txBody>
      </p:sp>
      <p:pic>
        <p:nvPicPr>
          <p:cNvPr id="72" name="Picture 71">
            <a:extLst>
              <a:ext uri="{FF2B5EF4-FFF2-40B4-BE49-F238E27FC236}">
                <a16:creationId xmlns:a16="http://schemas.microsoft.com/office/drawing/2014/main" id="{D4404D12-09A5-4B64-AC74-F3A2A6CD2DB7}"/>
              </a:ext>
            </a:extLst>
          </p:cNvPr>
          <p:cNvPicPr>
            <a:picLocks noChangeAspect="1"/>
          </p:cNvPicPr>
          <p:nvPr/>
        </p:nvPicPr>
        <p:blipFill>
          <a:blip r:embed="rId3">
            <a:duotone>
              <a:schemeClr val="accent2">
                <a:shade val="45000"/>
                <a:satMod val="135000"/>
              </a:schemeClr>
              <a:prstClr val="white"/>
            </a:duotone>
          </a:blip>
          <a:stretch>
            <a:fillRect/>
          </a:stretch>
        </p:blipFill>
        <p:spPr>
          <a:xfrm>
            <a:off x="3388460" y="1399421"/>
            <a:ext cx="382938" cy="360804"/>
          </a:xfrm>
          <a:prstGeom prst="rect">
            <a:avLst/>
          </a:prstGeom>
        </p:spPr>
      </p:pic>
      <p:pic>
        <p:nvPicPr>
          <p:cNvPr id="74" name="Picture 73">
            <a:extLst>
              <a:ext uri="{FF2B5EF4-FFF2-40B4-BE49-F238E27FC236}">
                <a16:creationId xmlns:a16="http://schemas.microsoft.com/office/drawing/2014/main" id="{69298DE7-95D5-437D-9471-05B738A67D69}"/>
              </a:ext>
            </a:extLst>
          </p:cNvPr>
          <p:cNvPicPr>
            <a:picLocks noChangeAspect="1"/>
          </p:cNvPicPr>
          <p:nvPr/>
        </p:nvPicPr>
        <p:blipFill>
          <a:blip r:embed="rId4">
            <a:duotone>
              <a:schemeClr val="accent6">
                <a:shade val="45000"/>
                <a:satMod val="135000"/>
              </a:schemeClr>
              <a:prstClr val="white"/>
            </a:duotone>
          </a:blip>
          <a:stretch>
            <a:fillRect/>
          </a:stretch>
        </p:blipFill>
        <p:spPr>
          <a:xfrm>
            <a:off x="8133227" y="1400225"/>
            <a:ext cx="348661" cy="360000"/>
          </a:xfrm>
          <a:prstGeom prst="rect">
            <a:avLst/>
          </a:prstGeom>
        </p:spPr>
      </p:pic>
      <p:pic>
        <p:nvPicPr>
          <p:cNvPr id="76" name="Picture 75">
            <a:extLst>
              <a:ext uri="{FF2B5EF4-FFF2-40B4-BE49-F238E27FC236}">
                <a16:creationId xmlns:a16="http://schemas.microsoft.com/office/drawing/2014/main" id="{26BD7BDB-E7D1-45C1-9FEC-99D0A02C1252}"/>
              </a:ext>
            </a:extLst>
          </p:cNvPr>
          <p:cNvPicPr>
            <a:picLocks noChangeAspect="1"/>
          </p:cNvPicPr>
          <p:nvPr/>
        </p:nvPicPr>
        <p:blipFill>
          <a:blip r:embed="rId3">
            <a:duotone>
              <a:schemeClr val="accent2">
                <a:shade val="45000"/>
                <a:satMod val="135000"/>
              </a:schemeClr>
              <a:prstClr val="white"/>
            </a:duotone>
          </a:blip>
          <a:stretch>
            <a:fillRect/>
          </a:stretch>
        </p:blipFill>
        <p:spPr>
          <a:xfrm>
            <a:off x="8157560" y="6025939"/>
            <a:ext cx="382938" cy="360804"/>
          </a:xfrm>
          <a:prstGeom prst="rect">
            <a:avLst/>
          </a:prstGeom>
        </p:spPr>
      </p:pic>
      <p:pic>
        <p:nvPicPr>
          <p:cNvPr id="78" name="Picture 77">
            <a:extLst>
              <a:ext uri="{FF2B5EF4-FFF2-40B4-BE49-F238E27FC236}">
                <a16:creationId xmlns:a16="http://schemas.microsoft.com/office/drawing/2014/main" id="{522D2E7A-3126-4CB6-B6CA-7FB32C5AD8E7}"/>
              </a:ext>
            </a:extLst>
          </p:cNvPr>
          <p:cNvPicPr>
            <a:picLocks noChangeAspect="1"/>
          </p:cNvPicPr>
          <p:nvPr/>
        </p:nvPicPr>
        <p:blipFill>
          <a:blip r:embed="rId4">
            <a:duotone>
              <a:schemeClr val="accent6">
                <a:shade val="45000"/>
                <a:satMod val="135000"/>
              </a:schemeClr>
              <a:prstClr val="white"/>
            </a:duotone>
          </a:blip>
          <a:stretch>
            <a:fillRect/>
          </a:stretch>
        </p:blipFill>
        <p:spPr>
          <a:xfrm>
            <a:off x="3507639" y="6033619"/>
            <a:ext cx="348661" cy="360000"/>
          </a:xfrm>
          <a:prstGeom prst="rect">
            <a:avLst/>
          </a:prstGeom>
        </p:spPr>
      </p:pic>
      <p:sp>
        <p:nvSpPr>
          <p:cNvPr id="80" name="TextBox 79">
            <a:extLst>
              <a:ext uri="{FF2B5EF4-FFF2-40B4-BE49-F238E27FC236}">
                <a16:creationId xmlns:a16="http://schemas.microsoft.com/office/drawing/2014/main" id="{DA8DA6C0-EE1F-4040-99A1-5A421D90C361}"/>
              </a:ext>
            </a:extLst>
          </p:cNvPr>
          <p:cNvSpPr txBox="1"/>
          <p:nvPr/>
        </p:nvSpPr>
        <p:spPr>
          <a:xfrm>
            <a:off x="2844204" y="3299893"/>
            <a:ext cx="3418373" cy="369332"/>
          </a:xfrm>
          <a:prstGeom prst="rect">
            <a:avLst/>
          </a:prstGeom>
          <a:noFill/>
        </p:spPr>
        <p:txBody>
          <a:bodyPr wrap="square" rtlCol="0">
            <a:spAutoFit/>
          </a:bodyPr>
          <a:lstStyle/>
          <a:p>
            <a:pPr defTabSz="914400"/>
            <a:r>
              <a:rPr lang="en-US" dirty="0">
                <a:solidFill>
                  <a:srgbClr val="000000"/>
                </a:solidFill>
                <a:latin typeface="Arial"/>
              </a:rPr>
              <a:t>Sample Client Name Roadmap</a:t>
            </a:r>
            <a:endParaRPr lang="en-CA" dirty="0">
              <a:solidFill>
                <a:srgbClr val="000000"/>
              </a:solidFill>
              <a:latin typeface="Arial"/>
            </a:endParaRPr>
          </a:p>
        </p:txBody>
      </p:sp>
      <p:sp>
        <p:nvSpPr>
          <p:cNvPr id="81" name="TextBox 80">
            <a:extLst>
              <a:ext uri="{FF2B5EF4-FFF2-40B4-BE49-F238E27FC236}">
                <a16:creationId xmlns:a16="http://schemas.microsoft.com/office/drawing/2014/main" id="{2A54D371-7A3F-4572-B98B-E728BDC07A75}"/>
              </a:ext>
            </a:extLst>
          </p:cNvPr>
          <p:cNvSpPr txBox="1"/>
          <p:nvPr/>
        </p:nvSpPr>
        <p:spPr>
          <a:xfrm>
            <a:off x="3733379" y="3924683"/>
            <a:ext cx="1640021" cy="369332"/>
          </a:xfrm>
          <a:prstGeom prst="rect">
            <a:avLst/>
          </a:prstGeom>
          <a:noFill/>
        </p:spPr>
        <p:txBody>
          <a:bodyPr wrap="square" rtlCol="0">
            <a:spAutoFit/>
          </a:bodyPr>
          <a:lstStyle/>
          <a:p>
            <a:pPr algn="ctr" defTabSz="914400"/>
            <a:r>
              <a:rPr lang="en-US" dirty="0">
                <a:solidFill>
                  <a:srgbClr val="000000"/>
                </a:solidFill>
                <a:latin typeface="Arial"/>
              </a:rPr>
              <a:t>YYYY - YYYY</a:t>
            </a:r>
            <a:endParaRPr lang="en-CA" dirty="0">
              <a:solidFill>
                <a:srgbClr val="000000"/>
              </a:solidFill>
              <a:latin typeface="Arial"/>
            </a:endParaRPr>
          </a:p>
        </p:txBody>
      </p:sp>
      <p:sp>
        <p:nvSpPr>
          <p:cNvPr id="84" name="TextBox 83">
            <a:extLst>
              <a:ext uri="{FF2B5EF4-FFF2-40B4-BE49-F238E27FC236}">
                <a16:creationId xmlns:a16="http://schemas.microsoft.com/office/drawing/2014/main" id="{E21F5C6A-4CB1-40FD-94E4-C011C048D279}"/>
              </a:ext>
            </a:extLst>
          </p:cNvPr>
          <p:cNvSpPr txBox="1"/>
          <p:nvPr/>
        </p:nvSpPr>
        <p:spPr>
          <a:xfrm>
            <a:off x="134560" y="469656"/>
            <a:ext cx="5771625" cy="523220"/>
          </a:xfrm>
          <a:prstGeom prst="rect">
            <a:avLst/>
          </a:prstGeom>
          <a:noFill/>
        </p:spPr>
        <p:txBody>
          <a:bodyPr wrap="square" rtlCol="0">
            <a:spAutoFit/>
          </a:bodyPr>
          <a:lstStyle/>
          <a:p>
            <a:r>
              <a:rPr lang="en-US" sz="2800" b="1" dirty="0">
                <a:solidFill>
                  <a:srgbClr val="000000"/>
                </a:solidFill>
                <a:latin typeface="Arial"/>
              </a:rPr>
              <a:t>Your journey and goals</a:t>
            </a:r>
          </a:p>
        </p:txBody>
      </p:sp>
      <p:sp>
        <p:nvSpPr>
          <p:cNvPr id="85" name="TextBox 84">
            <a:extLst>
              <a:ext uri="{FF2B5EF4-FFF2-40B4-BE49-F238E27FC236}">
                <a16:creationId xmlns:a16="http://schemas.microsoft.com/office/drawing/2014/main" id="{A503C66E-438F-446E-BB50-CE099C194E56}"/>
              </a:ext>
            </a:extLst>
          </p:cNvPr>
          <p:cNvSpPr txBox="1"/>
          <p:nvPr/>
        </p:nvSpPr>
        <p:spPr>
          <a:xfrm>
            <a:off x="6749593" y="239376"/>
            <a:ext cx="2132851" cy="369332"/>
          </a:xfrm>
          <a:prstGeom prst="rect">
            <a:avLst/>
          </a:prstGeom>
          <a:noFill/>
        </p:spPr>
        <p:txBody>
          <a:bodyPr wrap="square" rtlCol="0">
            <a:spAutoFit/>
          </a:bodyPr>
          <a:lstStyle/>
          <a:p>
            <a:pPr algn="r"/>
            <a:r>
              <a:rPr lang="en-US" dirty="0"/>
              <a:t>YOUR FIRM LOGO</a:t>
            </a:r>
            <a:endParaRPr lang="en-CA" dirty="0"/>
          </a:p>
        </p:txBody>
      </p:sp>
      <p:sp>
        <p:nvSpPr>
          <p:cNvPr id="82" name="TextBox 81">
            <a:extLst>
              <a:ext uri="{FF2B5EF4-FFF2-40B4-BE49-F238E27FC236}">
                <a16:creationId xmlns:a16="http://schemas.microsoft.com/office/drawing/2014/main" id="{793618D4-9D91-4671-AC70-6C2EFB2F0AAD}"/>
              </a:ext>
            </a:extLst>
          </p:cNvPr>
          <p:cNvSpPr txBox="1"/>
          <p:nvPr/>
        </p:nvSpPr>
        <p:spPr>
          <a:xfrm>
            <a:off x="76610" y="146450"/>
            <a:ext cx="1122254" cy="230832"/>
          </a:xfrm>
          <a:prstGeom prst="rect">
            <a:avLst/>
          </a:prstGeom>
          <a:noFill/>
        </p:spPr>
        <p:txBody>
          <a:bodyPr wrap="square" rtlCol="0">
            <a:spAutoFit/>
          </a:bodyPr>
          <a:lstStyle/>
          <a:p>
            <a:r>
              <a:rPr lang="en-US" sz="900" dirty="0"/>
              <a:t>Six month roadmap</a:t>
            </a:r>
            <a:endParaRPr lang="en-CA" sz="900" dirty="0"/>
          </a:p>
        </p:txBody>
      </p:sp>
      <p:sp>
        <p:nvSpPr>
          <p:cNvPr id="28" name="Text Placeholder 4">
            <a:extLst>
              <a:ext uri="{FF2B5EF4-FFF2-40B4-BE49-F238E27FC236}">
                <a16:creationId xmlns:a16="http://schemas.microsoft.com/office/drawing/2014/main" id="{AACD375F-05DB-4B0B-92B7-F150B27559E8}"/>
              </a:ext>
            </a:extLst>
          </p:cNvPr>
          <p:cNvSpPr txBox="1">
            <a:spLocks/>
          </p:cNvSpPr>
          <p:nvPr/>
        </p:nvSpPr>
        <p:spPr>
          <a:xfrm>
            <a:off x="327934" y="6338170"/>
            <a:ext cx="7796213" cy="298847"/>
          </a:xfrm>
          <a:prstGeom prst="rect">
            <a:avLst/>
          </a:prstGeom>
        </p:spPr>
        <p:txBody>
          <a:bodyPr vert="horz" lIns="0" tIns="0" rIns="0" bIns="0" rtlCol="0" anchor="b" anchorCtr="0">
            <a:noAutofit/>
          </a:bodyPr>
          <a:lstStyle>
            <a:lvl1pPr marL="0" indent="0" algn="l" defTabSz="685800" rtl="0" eaLnBrk="1" latinLnBrk="0" hangingPunct="1">
              <a:lnSpc>
                <a:spcPct val="100000"/>
              </a:lnSpc>
              <a:spcBef>
                <a:spcPts val="0"/>
              </a:spcBef>
              <a:buClr>
                <a:schemeClr val="accent1"/>
              </a:buClr>
              <a:buFont typeface=".AppleSystemUIFont"/>
              <a:buNone/>
              <a:tabLst/>
              <a:defRPr sz="600" kern="1200">
                <a:solidFill>
                  <a:schemeClr val="tx1"/>
                </a:solidFill>
                <a:latin typeface="+mn-lt"/>
                <a:ea typeface="+mn-ea"/>
                <a:cs typeface="+mn-cs"/>
              </a:defRPr>
            </a:lvl1pPr>
            <a:lvl2pPr marL="270272" indent="-132160" algn="l" defTabSz="685800" rtl="0" eaLnBrk="1" latinLnBrk="0" hangingPunct="1">
              <a:lnSpc>
                <a:spcPct val="90000"/>
              </a:lnSpc>
              <a:spcBef>
                <a:spcPts val="375"/>
              </a:spcBef>
              <a:buClr>
                <a:schemeClr val="accent1"/>
              </a:buClr>
              <a:buFont typeface=".AppleSystemUIFont"/>
              <a:buChar char="&gt;"/>
              <a:tabLst/>
              <a:defRPr sz="1350" kern="1200">
                <a:solidFill>
                  <a:schemeClr val="tx1"/>
                </a:solidFill>
                <a:latin typeface="+mn-lt"/>
                <a:ea typeface="+mn-ea"/>
                <a:cs typeface="+mn-cs"/>
              </a:defRPr>
            </a:lvl2pPr>
            <a:lvl3pPr marL="403622" indent="-133350" algn="l" defTabSz="685800" rtl="0" eaLnBrk="1" latinLnBrk="0" hangingPunct="1">
              <a:lnSpc>
                <a:spcPct val="90000"/>
              </a:lnSpc>
              <a:spcBef>
                <a:spcPts val="375"/>
              </a:spcBef>
              <a:buClr>
                <a:schemeClr val="accent1"/>
              </a:buClr>
              <a:buFont typeface=".AppleSystemUIFont"/>
              <a:buChar char="&gt;"/>
              <a:tabLst/>
              <a:defRPr sz="1200" kern="1200">
                <a:solidFill>
                  <a:schemeClr val="tx1"/>
                </a:solidFill>
                <a:latin typeface="+mn-lt"/>
                <a:ea typeface="+mn-ea"/>
                <a:cs typeface="+mn-cs"/>
              </a:defRPr>
            </a:lvl3pPr>
            <a:lvl4pPr marL="536972" indent="-133350" algn="l" defTabSz="685800" rtl="0" eaLnBrk="1" latinLnBrk="0" hangingPunct="1">
              <a:lnSpc>
                <a:spcPct val="90000"/>
              </a:lnSpc>
              <a:spcBef>
                <a:spcPts val="375"/>
              </a:spcBef>
              <a:buClr>
                <a:schemeClr val="accent1"/>
              </a:buClr>
              <a:buFont typeface=".AppleSystemUIFont"/>
              <a:buChar char="&gt;"/>
              <a:tabLst/>
              <a:defRPr sz="1050" kern="1200">
                <a:solidFill>
                  <a:schemeClr val="tx1"/>
                </a:solidFill>
                <a:latin typeface="+mn-lt"/>
                <a:ea typeface="+mn-ea"/>
                <a:cs typeface="+mn-cs"/>
              </a:defRPr>
            </a:lvl4pPr>
            <a:lvl5pPr marL="670322" indent="-133350" algn="l" defTabSz="685800" rtl="0" eaLnBrk="1" latinLnBrk="0" hangingPunct="1">
              <a:lnSpc>
                <a:spcPct val="90000"/>
              </a:lnSpc>
              <a:spcBef>
                <a:spcPts val="375"/>
              </a:spcBef>
              <a:buClr>
                <a:schemeClr val="accent1"/>
              </a:buClr>
              <a:buFont typeface=".AppleSystemUIFont"/>
              <a:buChar char="&gt;"/>
              <a:tabLst/>
              <a:defRPr sz="9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defTabSz="514350">
              <a:buClr>
                <a:srgbClr val="F57E20"/>
              </a:buClr>
              <a:defRPr/>
            </a:pPr>
            <a:r>
              <a:rPr lang="en-US" sz="900" dirty="0">
                <a:solidFill>
                  <a:srgbClr val="000000"/>
                </a:solidFill>
                <a:latin typeface="Arial" panose="020B0604020202020204"/>
              </a:rPr>
              <a:t>For illustrative purposes only</a:t>
            </a:r>
          </a:p>
        </p:txBody>
      </p:sp>
    </p:spTree>
    <p:extLst>
      <p:ext uri="{BB962C8B-B14F-4D97-AF65-F5344CB8AC3E}">
        <p14:creationId xmlns:p14="http://schemas.microsoft.com/office/powerpoint/2010/main" val="4061264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TextBox 83">
            <a:extLst>
              <a:ext uri="{FF2B5EF4-FFF2-40B4-BE49-F238E27FC236}">
                <a16:creationId xmlns:a16="http://schemas.microsoft.com/office/drawing/2014/main" id="{E21F5C6A-4CB1-40FD-94E4-C011C048D279}"/>
              </a:ext>
            </a:extLst>
          </p:cNvPr>
          <p:cNvSpPr txBox="1"/>
          <p:nvPr/>
        </p:nvSpPr>
        <p:spPr>
          <a:xfrm>
            <a:off x="86137" y="122005"/>
            <a:ext cx="8492330" cy="461665"/>
          </a:xfrm>
          <a:prstGeom prst="rect">
            <a:avLst/>
          </a:prstGeom>
          <a:noFill/>
        </p:spPr>
        <p:txBody>
          <a:bodyPr wrap="square" rtlCol="0">
            <a:spAutoFit/>
          </a:bodyPr>
          <a:lstStyle/>
          <a:p>
            <a:r>
              <a:rPr lang="en-US" sz="2400" b="1" dirty="0">
                <a:solidFill>
                  <a:srgbClr val="000000"/>
                </a:solidFill>
                <a:latin typeface="Arial"/>
              </a:rPr>
              <a:t>Wealth Management Topics – Wealth Wellness Wheel</a:t>
            </a:r>
          </a:p>
        </p:txBody>
      </p:sp>
      <p:sp>
        <p:nvSpPr>
          <p:cNvPr id="83" name="TextBox 82">
            <a:extLst>
              <a:ext uri="{FF2B5EF4-FFF2-40B4-BE49-F238E27FC236}">
                <a16:creationId xmlns:a16="http://schemas.microsoft.com/office/drawing/2014/main" id="{3ED7CC80-CC8E-4439-A76B-B47C919251A2}"/>
              </a:ext>
            </a:extLst>
          </p:cNvPr>
          <p:cNvSpPr txBox="1"/>
          <p:nvPr/>
        </p:nvSpPr>
        <p:spPr>
          <a:xfrm>
            <a:off x="307671" y="931675"/>
            <a:ext cx="2021746" cy="5816977"/>
          </a:xfrm>
          <a:prstGeom prst="rect">
            <a:avLst/>
          </a:prstGeom>
          <a:noFill/>
          <a:ln w="28575">
            <a:noFill/>
          </a:ln>
        </p:spPr>
        <p:txBody>
          <a:bodyPr wrap="square" rtlCol="0">
            <a:spAutoFit/>
          </a:bodyPr>
          <a:lstStyle/>
          <a:p>
            <a:r>
              <a:rPr lang="en-US" sz="1200" b="1" dirty="0">
                <a:solidFill>
                  <a:srgbClr val="F57E20"/>
                </a:solidFill>
              </a:rPr>
              <a:t>FAMILY AND RELATIONSHIPS</a:t>
            </a:r>
          </a:p>
          <a:p>
            <a:pPr marL="228600" indent="-228600">
              <a:buFont typeface="Wingdings" panose="05000000000000000000" pitchFamily="2" charset="2"/>
              <a:buChar char="q"/>
            </a:pPr>
            <a:r>
              <a:rPr lang="en-US" sz="900" dirty="0"/>
              <a:t>Create/Update my Will</a:t>
            </a:r>
          </a:p>
          <a:p>
            <a:pPr marL="228600" indent="-228600">
              <a:buFont typeface="Wingdings" panose="05000000000000000000" pitchFamily="2" charset="2"/>
              <a:buChar char="q"/>
            </a:pPr>
            <a:r>
              <a:rPr lang="en-US" sz="900" dirty="0"/>
              <a:t>Concerned about protecting</a:t>
            </a:r>
          </a:p>
          <a:p>
            <a:pPr marL="228600" indent="-228600">
              <a:buFont typeface="Wingdings" panose="05000000000000000000" pitchFamily="2" charset="2"/>
              <a:buChar char="q"/>
            </a:pPr>
            <a:r>
              <a:rPr lang="en-US" sz="900" dirty="0"/>
              <a:t>Plan for unexpected events</a:t>
            </a:r>
          </a:p>
          <a:p>
            <a:pPr marL="228600" indent="-228600">
              <a:buFont typeface="Wingdings" panose="05000000000000000000" pitchFamily="2" charset="2"/>
              <a:buChar char="q"/>
            </a:pPr>
            <a:r>
              <a:rPr lang="en-US" sz="900" dirty="0"/>
              <a:t>Plan for a wedding</a:t>
            </a:r>
          </a:p>
          <a:p>
            <a:pPr marL="228600" indent="-228600">
              <a:buFont typeface="Wingdings" panose="05000000000000000000" pitchFamily="2" charset="2"/>
              <a:buChar char="q"/>
            </a:pPr>
            <a:r>
              <a:rPr lang="en-US" sz="900" dirty="0"/>
              <a:t>Fund education expenses</a:t>
            </a:r>
          </a:p>
          <a:p>
            <a:pPr marL="228600" indent="-228600">
              <a:buFont typeface="Wingdings" panose="05000000000000000000" pitchFamily="2" charset="2"/>
              <a:buChar char="q"/>
            </a:pPr>
            <a:r>
              <a:rPr lang="en-US" sz="900" dirty="0"/>
              <a:t>Organize family meeting to discuss my plan</a:t>
            </a:r>
          </a:p>
          <a:p>
            <a:pPr marL="228600" indent="-228600">
              <a:buFont typeface="Wingdings" panose="05000000000000000000" pitchFamily="2" charset="2"/>
              <a:buChar char="q"/>
            </a:pPr>
            <a:r>
              <a:rPr lang="en-US" sz="900" dirty="0"/>
              <a:t>Educate my children on wealth matters</a:t>
            </a:r>
          </a:p>
          <a:p>
            <a:pPr marL="228600" indent="-228600">
              <a:buFont typeface="Wingdings" panose="05000000000000000000" pitchFamily="2" charset="2"/>
              <a:buChar char="q"/>
            </a:pPr>
            <a:r>
              <a:rPr lang="en-US" sz="900" dirty="0"/>
              <a:t>Prepare my heirs for wealth transfer</a:t>
            </a:r>
          </a:p>
          <a:p>
            <a:pPr marL="228600" indent="-228600">
              <a:buFont typeface="Wingdings" panose="05000000000000000000" pitchFamily="2" charset="2"/>
              <a:buChar char="q"/>
            </a:pPr>
            <a:r>
              <a:rPr lang="en-US" sz="900" dirty="0"/>
              <a:t>Plan my funeral/celebration of life</a:t>
            </a:r>
          </a:p>
          <a:p>
            <a:pPr marL="228600" indent="-228600">
              <a:buFont typeface="Wingdings" panose="05000000000000000000" pitchFamily="2" charset="2"/>
              <a:buChar char="q"/>
            </a:pPr>
            <a:r>
              <a:rPr lang="en-US" sz="900" dirty="0"/>
              <a:t>Create/update my Power of Attorney</a:t>
            </a:r>
          </a:p>
          <a:p>
            <a:pPr marL="228600" indent="-228600">
              <a:buFont typeface="Wingdings" panose="05000000000000000000" pitchFamily="2" charset="2"/>
              <a:buChar char="q"/>
            </a:pPr>
            <a:r>
              <a:rPr lang="en-US" sz="900" dirty="0"/>
              <a:t>Care for children or dependents</a:t>
            </a:r>
          </a:p>
          <a:p>
            <a:pPr marL="228600" indent="-228600">
              <a:buFont typeface="Wingdings" panose="05000000000000000000" pitchFamily="2" charset="2"/>
              <a:buChar char="q"/>
            </a:pPr>
            <a:r>
              <a:rPr lang="en-US" sz="900" dirty="0"/>
              <a:t>Care for parents/elders</a:t>
            </a:r>
          </a:p>
          <a:p>
            <a:pPr marL="228600" indent="-228600">
              <a:buFont typeface="Wingdings" panose="05000000000000000000" pitchFamily="2" charset="2"/>
              <a:buChar char="q"/>
            </a:pPr>
            <a:r>
              <a:rPr lang="en-US" sz="900" dirty="0"/>
              <a:t>Start or grow my family</a:t>
            </a:r>
          </a:p>
          <a:p>
            <a:pPr marL="228600" indent="-228600">
              <a:buFont typeface="+mj-lt"/>
              <a:buAutoNum type="arabicPeriod"/>
            </a:pPr>
            <a:endParaRPr lang="en-US" sz="900" dirty="0"/>
          </a:p>
          <a:p>
            <a:endParaRPr lang="en-US" sz="900" b="1" dirty="0">
              <a:solidFill>
                <a:srgbClr val="F57E20"/>
              </a:solidFill>
            </a:endParaRPr>
          </a:p>
          <a:p>
            <a:endParaRPr lang="en-US" sz="900" b="1" dirty="0">
              <a:solidFill>
                <a:srgbClr val="F57E20"/>
              </a:solidFill>
            </a:endParaRPr>
          </a:p>
          <a:p>
            <a:r>
              <a:rPr lang="en-US" sz="900" b="1" dirty="0">
                <a:solidFill>
                  <a:srgbClr val="F57E20"/>
                </a:solidFill>
              </a:rPr>
              <a:t>SUB TOPICS</a:t>
            </a:r>
          </a:p>
          <a:p>
            <a:pPr marL="171450" indent="-171450">
              <a:buFont typeface="Wingdings" panose="05000000000000000000" pitchFamily="2" charset="2"/>
              <a:buChar char="q"/>
            </a:pPr>
            <a:r>
              <a:rPr lang="en-US" sz="900" b="1" dirty="0">
                <a:solidFill>
                  <a:srgbClr val="4E180E"/>
                </a:solidFill>
              </a:rPr>
              <a:t>  </a:t>
            </a:r>
            <a:r>
              <a:rPr lang="en-US" sz="900" dirty="0">
                <a:solidFill>
                  <a:srgbClr val="4E180E"/>
                </a:solidFill>
              </a:rPr>
              <a:t>Financial </a:t>
            </a:r>
            <a:r>
              <a:rPr lang="en-US" sz="900" dirty="0"/>
              <a:t>needs assessment</a:t>
            </a:r>
          </a:p>
          <a:p>
            <a:pPr marL="228600" indent="-228600">
              <a:buFont typeface="Wingdings" panose="05000000000000000000" pitchFamily="2" charset="2"/>
              <a:buChar char="q"/>
            </a:pPr>
            <a:r>
              <a:rPr lang="en-US" sz="900" dirty="0"/>
              <a:t>Liquidity analysis</a:t>
            </a:r>
          </a:p>
          <a:p>
            <a:pPr marL="228600" indent="-228600">
              <a:buFont typeface="Wingdings" panose="05000000000000000000" pitchFamily="2" charset="2"/>
              <a:buChar char="q"/>
            </a:pPr>
            <a:r>
              <a:rPr lang="en-US" sz="900" dirty="0"/>
              <a:t>Insurance review</a:t>
            </a:r>
          </a:p>
          <a:p>
            <a:pPr marL="228600" indent="-228600">
              <a:buFont typeface="Wingdings" panose="05000000000000000000" pitchFamily="2" charset="2"/>
              <a:buChar char="q"/>
            </a:pPr>
            <a:r>
              <a:rPr lang="en-US" sz="900" dirty="0"/>
              <a:t>Life insurance trusts review</a:t>
            </a:r>
          </a:p>
          <a:p>
            <a:pPr marL="228600" indent="-228600">
              <a:buFont typeface="Wingdings" panose="05000000000000000000" pitchFamily="2" charset="2"/>
              <a:buChar char="q"/>
            </a:pPr>
            <a:r>
              <a:rPr lang="en-US" sz="900" dirty="0"/>
              <a:t>Planning for special needs</a:t>
            </a:r>
          </a:p>
          <a:p>
            <a:pPr marL="228600" indent="-228600">
              <a:buFont typeface="Wingdings" panose="05000000000000000000" pitchFamily="2" charset="2"/>
              <a:buChar char="q"/>
            </a:pPr>
            <a:r>
              <a:rPr lang="en-US" sz="900" dirty="0">
                <a:solidFill>
                  <a:prstClr val="black"/>
                </a:solidFill>
              </a:rPr>
              <a:t>Equitable distribution planning</a:t>
            </a:r>
          </a:p>
          <a:p>
            <a:pPr marL="228600" indent="-228600">
              <a:buFont typeface="Wingdings" panose="05000000000000000000" pitchFamily="2" charset="2"/>
              <a:buChar char="q"/>
            </a:pPr>
            <a:r>
              <a:rPr lang="en-US" sz="900" dirty="0">
                <a:solidFill>
                  <a:prstClr val="black"/>
                </a:solidFill>
              </a:rPr>
              <a:t>Estate Planning goals</a:t>
            </a:r>
          </a:p>
          <a:p>
            <a:pPr marL="228600" lvl="0" indent="-228600">
              <a:buFont typeface="Wingdings" panose="05000000000000000000" pitchFamily="2" charset="2"/>
              <a:buChar char="q"/>
            </a:pPr>
            <a:r>
              <a:rPr lang="en-US" sz="900" dirty="0">
                <a:solidFill>
                  <a:prstClr val="black"/>
                </a:solidFill>
              </a:rPr>
              <a:t>Survivor income goals</a:t>
            </a:r>
          </a:p>
          <a:p>
            <a:pPr marL="228600" lvl="0" indent="-228600">
              <a:buFont typeface="Wingdings" panose="05000000000000000000" pitchFamily="2" charset="2"/>
              <a:buChar char="q"/>
            </a:pPr>
            <a:r>
              <a:rPr lang="en-US" sz="900" dirty="0">
                <a:solidFill>
                  <a:prstClr val="black"/>
                </a:solidFill>
              </a:rPr>
              <a:t>College/Education goal plan implementation </a:t>
            </a:r>
          </a:p>
          <a:p>
            <a:pPr marL="228600" lvl="0" indent="-228600">
              <a:buFont typeface="Wingdings" panose="05000000000000000000" pitchFamily="2" charset="2"/>
              <a:buChar char="q"/>
            </a:pPr>
            <a:r>
              <a:rPr lang="en-US" sz="900" dirty="0">
                <a:solidFill>
                  <a:prstClr val="black"/>
                </a:solidFill>
              </a:rPr>
              <a:t>Family Planner creation</a:t>
            </a:r>
          </a:p>
          <a:p>
            <a:pPr marL="228600" lvl="0" indent="-228600">
              <a:buFont typeface="Wingdings" panose="05000000000000000000" pitchFamily="2" charset="2"/>
              <a:buChar char="q"/>
            </a:pPr>
            <a:r>
              <a:rPr lang="en-US" sz="900" dirty="0">
                <a:solidFill>
                  <a:prstClr val="black"/>
                </a:solidFill>
              </a:rPr>
              <a:t>Child care directives</a:t>
            </a:r>
          </a:p>
          <a:p>
            <a:pPr marL="228600" lvl="0" indent="-228600">
              <a:buFont typeface="Wingdings" panose="05000000000000000000" pitchFamily="2" charset="2"/>
              <a:buChar char="q"/>
            </a:pPr>
            <a:r>
              <a:rPr lang="en-US" sz="900" dirty="0">
                <a:solidFill>
                  <a:prstClr val="black"/>
                </a:solidFill>
              </a:rPr>
              <a:t>Health Care directives</a:t>
            </a:r>
          </a:p>
          <a:p>
            <a:pPr marL="228600" lvl="0" indent="-228600">
              <a:buFont typeface="Wingdings" panose="05000000000000000000" pitchFamily="2" charset="2"/>
              <a:buChar char="q"/>
            </a:pPr>
            <a:endParaRPr lang="en-US" sz="900" dirty="0">
              <a:solidFill>
                <a:prstClr val="black"/>
              </a:solidFill>
            </a:endParaRPr>
          </a:p>
          <a:p>
            <a:pPr marL="228600" lvl="0" indent="-228600">
              <a:buFont typeface="Wingdings" panose="05000000000000000000" pitchFamily="2" charset="2"/>
              <a:buChar char="q"/>
            </a:pPr>
            <a:endParaRPr lang="en-US" sz="900" dirty="0">
              <a:solidFill>
                <a:prstClr val="black"/>
              </a:solidFill>
            </a:endParaRPr>
          </a:p>
          <a:p>
            <a:pPr marL="228600" lvl="0" indent="-228600">
              <a:buFont typeface="Wingdings" panose="05000000000000000000" pitchFamily="2" charset="2"/>
              <a:buChar char="q"/>
            </a:pPr>
            <a:endParaRPr lang="en-US" sz="900" dirty="0">
              <a:solidFill>
                <a:prstClr val="black"/>
              </a:solidFill>
            </a:endParaRPr>
          </a:p>
          <a:p>
            <a:pPr marL="228600" lvl="0" indent="-228600">
              <a:buFont typeface="Wingdings" panose="05000000000000000000" pitchFamily="2" charset="2"/>
              <a:buChar char="q"/>
            </a:pPr>
            <a:endParaRPr lang="en-US" sz="900" dirty="0">
              <a:solidFill>
                <a:prstClr val="black"/>
              </a:solidFill>
            </a:endParaRPr>
          </a:p>
          <a:p>
            <a:pPr marL="228600" lvl="0" indent="-228600">
              <a:buFont typeface="Wingdings" panose="05000000000000000000" pitchFamily="2" charset="2"/>
              <a:buChar char="q"/>
            </a:pPr>
            <a:endParaRPr lang="en-US" sz="900" dirty="0">
              <a:solidFill>
                <a:prstClr val="black"/>
              </a:solidFill>
            </a:endParaRPr>
          </a:p>
          <a:p>
            <a:pPr marL="228600" lvl="0" indent="-228600">
              <a:buFont typeface="Wingdings" panose="05000000000000000000" pitchFamily="2" charset="2"/>
              <a:buChar char="q"/>
            </a:pPr>
            <a:endParaRPr lang="en-US" sz="900" dirty="0"/>
          </a:p>
        </p:txBody>
      </p:sp>
      <p:sp>
        <p:nvSpPr>
          <p:cNvPr id="14" name="TextBox 13">
            <a:extLst>
              <a:ext uri="{FF2B5EF4-FFF2-40B4-BE49-F238E27FC236}">
                <a16:creationId xmlns:a16="http://schemas.microsoft.com/office/drawing/2014/main" id="{4461B1B4-6216-402A-95DC-D69A91606720}"/>
              </a:ext>
            </a:extLst>
          </p:cNvPr>
          <p:cNvSpPr txBox="1"/>
          <p:nvPr/>
        </p:nvSpPr>
        <p:spPr>
          <a:xfrm>
            <a:off x="2591138" y="920561"/>
            <a:ext cx="2021746" cy="3046988"/>
          </a:xfrm>
          <a:prstGeom prst="rect">
            <a:avLst/>
          </a:prstGeom>
          <a:noFill/>
          <a:ln w="28575">
            <a:noFill/>
          </a:ln>
        </p:spPr>
        <p:txBody>
          <a:bodyPr wrap="square" rtlCol="0">
            <a:spAutoFit/>
          </a:bodyPr>
          <a:lstStyle/>
          <a:p>
            <a:r>
              <a:rPr lang="en-US" sz="1200" b="1" dirty="0">
                <a:solidFill>
                  <a:srgbClr val="982124"/>
                </a:solidFill>
              </a:rPr>
              <a:t>HEALTH AND WELLNESS</a:t>
            </a:r>
          </a:p>
          <a:p>
            <a:pPr marL="228600" indent="-228600">
              <a:buFont typeface="Wingdings" panose="05000000000000000000" pitchFamily="2" charset="2"/>
              <a:buChar char="q"/>
            </a:pPr>
            <a:r>
              <a:rPr lang="en-US" sz="900" dirty="0"/>
              <a:t>Maintain/start a health and active lifestyle</a:t>
            </a:r>
          </a:p>
          <a:p>
            <a:pPr marL="228600" indent="-228600">
              <a:buFont typeface="Wingdings" panose="05000000000000000000" pitchFamily="2" charset="2"/>
              <a:buChar char="q"/>
            </a:pPr>
            <a:r>
              <a:rPr lang="en-US" sz="900" dirty="0"/>
              <a:t>Plan for my long-term care</a:t>
            </a:r>
          </a:p>
          <a:p>
            <a:pPr marL="228600" indent="-228600">
              <a:buFont typeface="Wingdings" panose="05000000000000000000" pitchFamily="2" charset="2"/>
              <a:buChar char="q"/>
            </a:pPr>
            <a:r>
              <a:rPr lang="en-US" sz="900" dirty="0"/>
              <a:t>Plan for incapacity</a:t>
            </a:r>
          </a:p>
          <a:p>
            <a:pPr marL="228600" indent="-228600">
              <a:buFont typeface="Wingdings" panose="05000000000000000000" pitchFamily="2" charset="2"/>
              <a:buChar char="q"/>
            </a:pPr>
            <a:r>
              <a:rPr lang="en-US" sz="900" dirty="0"/>
              <a:t>Maintained activities, club memberships</a:t>
            </a:r>
          </a:p>
          <a:p>
            <a:pPr marL="228600" indent="-228600">
              <a:buFont typeface="+mj-lt"/>
              <a:buAutoNum type="arabicPeriod"/>
            </a:pPr>
            <a:endParaRPr lang="en-US" sz="900" dirty="0"/>
          </a:p>
          <a:p>
            <a:pPr lvl="0"/>
            <a:r>
              <a:rPr lang="en-US" sz="900" b="1" dirty="0">
                <a:solidFill>
                  <a:srgbClr val="982124"/>
                </a:solidFill>
              </a:rPr>
              <a:t>SUB TOPICS:</a:t>
            </a:r>
          </a:p>
          <a:p>
            <a:pPr lvl="0"/>
            <a:r>
              <a:rPr lang="en-US" sz="900" b="1" dirty="0">
                <a:solidFill>
                  <a:prstClr val="black"/>
                </a:solidFill>
              </a:rPr>
              <a:t>Lifestyle Insurance Review</a:t>
            </a:r>
          </a:p>
          <a:p>
            <a:pPr lvl="0"/>
            <a:r>
              <a:rPr lang="en-US" sz="900" b="1" dirty="0">
                <a:solidFill>
                  <a:prstClr val="black"/>
                </a:solidFill>
              </a:rPr>
              <a:t>DISABILITY INSURANCE PLANNING</a:t>
            </a:r>
          </a:p>
          <a:p>
            <a:pPr marL="228600" lvl="0" indent="-228600">
              <a:buFont typeface="Wingdings" panose="05000000000000000000" pitchFamily="2" charset="2"/>
              <a:buChar char="q"/>
            </a:pPr>
            <a:r>
              <a:rPr lang="en-US" sz="900" dirty="0">
                <a:solidFill>
                  <a:prstClr val="black"/>
                </a:solidFill>
              </a:rPr>
              <a:t>Disability income goals</a:t>
            </a:r>
          </a:p>
          <a:p>
            <a:pPr marL="228600" lvl="0" indent="-228600">
              <a:buFont typeface="Wingdings" panose="05000000000000000000" pitchFamily="2" charset="2"/>
              <a:buChar char="q"/>
            </a:pPr>
            <a:r>
              <a:rPr lang="en-US" sz="900" dirty="0">
                <a:solidFill>
                  <a:prstClr val="black"/>
                </a:solidFill>
              </a:rPr>
              <a:t>Disability income sources</a:t>
            </a:r>
          </a:p>
          <a:p>
            <a:pPr marL="228600" lvl="0" indent="-228600">
              <a:buFont typeface="Wingdings" panose="05000000000000000000" pitchFamily="2" charset="2"/>
              <a:buChar char="q"/>
            </a:pPr>
            <a:r>
              <a:rPr lang="en-US" sz="900" dirty="0">
                <a:solidFill>
                  <a:prstClr val="black"/>
                </a:solidFill>
              </a:rPr>
              <a:t>Disability planning implementation</a:t>
            </a:r>
          </a:p>
          <a:p>
            <a:pPr marL="228600" lvl="0" indent="-228600">
              <a:buFont typeface="Wingdings" panose="05000000000000000000" pitchFamily="2" charset="2"/>
              <a:buChar char="q"/>
            </a:pPr>
            <a:r>
              <a:rPr lang="en-US" sz="900" dirty="0">
                <a:solidFill>
                  <a:prstClr val="black"/>
                </a:solidFill>
              </a:rPr>
              <a:t>Long-term health care education and review</a:t>
            </a:r>
          </a:p>
          <a:p>
            <a:pPr marL="228600" lvl="0" indent="-228600">
              <a:buFont typeface="+mj-lt"/>
              <a:buAutoNum type="arabicPeriod"/>
            </a:pPr>
            <a:endParaRPr lang="en-US" sz="900" dirty="0">
              <a:solidFill>
                <a:prstClr val="black"/>
              </a:solidFill>
            </a:endParaRPr>
          </a:p>
          <a:p>
            <a:pPr marL="228600" lvl="0" indent="-228600">
              <a:buFont typeface="+mj-lt"/>
              <a:buAutoNum type="arabicPeriod"/>
            </a:pPr>
            <a:endParaRPr lang="en-US" sz="900" dirty="0">
              <a:solidFill>
                <a:prstClr val="black"/>
              </a:solidFill>
            </a:endParaRPr>
          </a:p>
          <a:p>
            <a:pPr marL="228600" lvl="0" indent="-228600">
              <a:buFont typeface="+mj-lt"/>
              <a:buAutoNum type="arabicPeriod"/>
            </a:pPr>
            <a:endParaRPr lang="en-US" sz="900" dirty="0">
              <a:solidFill>
                <a:prstClr val="black"/>
              </a:solidFill>
            </a:endParaRPr>
          </a:p>
          <a:p>
            <a:pPr marL="228600" lvl="0" indent="-228600">
              <a:buFont typeface="+mj-lt"/>
              <a:buAutoNum type="arabicPeriod"/>
            </a:pPr>
            <a:endParaRPr lang="en-US" sz="900" dirty="0"/>
          </a:p>
        </p:txBody>
      </p:sp>
      <p:sp>
        <p:nvSpPr>
          <p:cNvPr id="15" name="TextBox 14">
            <a:extLst>
              <a:ext uri="{FF2B5EF4-FFF2-40B4-BE49-F238E27FC236}">
                <a16:creationId xmlns:a16="http://schemas.microsoft.com/office/drawing/2014/main" id="{D1E22585-8256-456D-965E-CB60617373DA}"/>
              </a:ext>
            </a:extLst>
          </p:cNvPr>
          <p:cNvSpPr txBox="1"/>
          <p:nvPr/>
        </p:nvSpPr>
        <p:spPr>
          <a:xfrm>
            <a:off x="6912774" y="919018"/>
            <a:ext cx="2021746" cy="5539978"/>
          </a:xfrm>
          <a:prstGeom prst="rect">
            <a:avLst/>
          </a:prstGeom>
          <a:noFill/>
          <a:ln w="28575">
            <a:noFill/>
          </a:ln>
        </p:spPr>
        <p:txBody>
          <a:bodyPr wrap="square" rtlCol="0">
            <a:spAutoFit/>
          </a:bodyPr>
          <a:lstStyle/>
          <a:p>
            <a:r>
              <a:rPr lang="en-US" sz="1200" b="1" dirty="0">
                <a:solidFill>
                  <a:srgbClr val="005596"/>
                </a:solidFill>
              </a:rPr>
              <a:t>CAREER AND WORK</a:t>
            </a:r>
          </a:p>
          <a:p>
            <a:pPr marL="228600" indent="-228600">
              <a:buFont typeface="Wingdings" panose="05000000000000000000" pitchFamily="2" charset="2"/>
              <a:buChar char="q"/>
            </a:pPr>
            <a:r>
              <a:rPr lang="en-US" sz="900" dirty="0"/>
              <a:t>Take a sabbatical</a:t>
            </a:r>
          </a:p>
          <a:p>
            <a:pPr marL="228600" lvl="0" indent="-228600">
              <a:buFont typeface="Wingdings" panose="05000000000000000000" pitchFamily="2" charset="2"/>
              <a:buChar char="q"/>
            </a:pPr>
            <a:r>
              <a:rPr lang="en-US" sz="900" dirty="0">
                <a:solidFill>
                  <a:prstClr val="black"/>
                </a:solidFill>
              </a:rPr>
              <a:t>Change/advance my career</a:t>
            </a:r>
          </a:p>
          <a:p>
            <a:pPr marL="228600" lvl="0" indent="-228600">
              <a:buFont typeface="Wingdings" panose="05000000000000000000" pitchFamily="2" charset="2"/>
              <a:buChar char="q"/>
            </a:pPr>
            <a:r>
              <a:rPr lang="en-US" sz="900" dirty="0">
                <a:solidFill>
                  <a:prstClr val="black"/>
                </a:solidFill>
              </a:rPr>
              <a:t>Plan for maternity/paternal leave</a:t>
            </a:r>
          </a:p>
          <a:p>
            <a:pPr marL="228600" indent="-228600">
              <a:buFont typeface="Wingdings" panose="05000000000000000000" pitchFamily="2" charset="2"/>
              <a:buChar char="q"/>
            </a:pPr>
            <a:r>
              <a:rPr lang="en-US" sz="900" dirty="0"/>
              <a:t>Start a business</a:t>
            </a:r>
          </a:p>
          <a:p>
            <a:pPr marL="228600" indent="-228600">
              <a:buFont typeface="Wingdings" panose="05000000000000000000" pitchFamily="2" charset="2"/>
              <a:buChar char="q"/>
            </a:pPr>
            <a:r>
              <a:rPr lang="en-US" sz="900" dirty="0"/>
              <a:t>Sell or transfer my business</a:t>
            </a:r>
          </a:p>
          <a:p>
            <a:pPr marL="228600" indent="-228600">
              <a:buFont typeface="Wingdings" panose="05000000000000000000" pitchFamily="2" charset="2"/>
              <a:buChar char="q"/>
            </a:pPr>
            <a:r>
              <a:rPr lang="en-US" sz="900" dirty="0"/>
              <a:t>Expand my business</a:t>
            </a:r>
          </a:p>
          <a:p>
            <a:pPr marL="228600" indent="-228600">
              <a:buFont typeface="Wingdings" panose="05000000000000000000" pitchFamily="2" charset="2"/>
              <a:buChar char="q"/>
            </a:pPr>
            <a:r>
              <a:rPr lang="en-US" sz="900" dirty="0"/>
              <a:t>Protect my business</a:t>
            </a:r>
          </a:p>
          <a:p>
            <a:pPr marL="228600" indent="-228600">
              <a:buFont typeface="Wingdings" panose="05000000000000000000" pitchFamily="2" charset="2"/>
              <a:buChar char="q"/>
            </a:pPr>
            <a:r>
              <a:rPr lang="en-US" sz="900" dirty="0"/>
              <a:t>Incorporate my business/practice</a:t>
            </a:r>
          </a:p>
          <a:p>
            <a:pPr marL="228600" indent="-228600">
              <a:buFont typeface="+mj-lt"/>
              <a:buAutoNum type="arabicPeriod"/>
            </a:pPr>
            <a:endParaRPr lang="en-US" sz="900" dirty="0"/>
          </a:p>
          <a:p>
            <a:pPr lvl="0"/>
            <a:r>
              <a:rPr lang="en-US" sz="900" b="1" dirty="0">
                <a:solidFill>
                  <a:srgbClr val="005596"/>
                </a:solidFill>
              </a:rPr>
              <a:t>SUB TOPICS</a:t>
            </a:r>
          </a:p>
          <a:p>
            <a:pPr lvl="0"/>
            <a:r>
              <a:rPr lang="en-US" sz="900" b="1" dirty="0">
                <a:solidFill>
                  <a:prstClr val="black"/>
                </a:solidFill>
              </a:rPr>
              <a:t>BUSINESS PLANNING</a:t>
            </a:r>
          </a:p>
          <a:p>
            <a:pPr lvl="0"/>
            <a:r>
              <a:rPr lang="en-US" sz="900" b="1" i="1" dirty="0">
                <a:solidFill>
                  <a:prstClr val="black"/>
                </a:solidFill>
              </a:rPr>
              <a:t>Start or Expand my business:</a:t>
            </a:r>
          </a:p>
          <a:p>
            <a:pPr marL="228600" lvl="0" indent="-228600">
              <a:buFont typeface="Wingdings" panose="05000000000000000000" pitchFamily="2" charset="2"/>
              <a:buChar char="q"/>
            </a:pPr>
            <a:r>
              <a:rPr lang="en-US" sz="900" dirty="0">
                <a:solidFill>
                  <a:prstClr val="black"/>
                </a:solidFill>
              </a:rPr>
              <a:t>Business planning goals</a:t>
            </a:r>
          </a:p>
          <a:p>
            <a:pPr marL="228600" lvl="0" indent="-228600">
              <a:buFont typeface="Wingdings" panose="05000000000000000000" pitchFamily="2" charset="2"/>
              <a:buChar char="q"/>
            </a:pPr>
            <a:r>
              <a:rPr lang="en-US" sz="900" dirty="0">
                <a:solidFill>
                  <a:prstClr val="black"/>
                </a:solidFill>
              </a:rPr>
              <a:t>Owner benefits</a:t>
            </a:r>
          </a:p>
          <a:p>
            <a:pPr marL="228600" lvl="0" indent="-228600">
              <a:buFont typeface="Wingdings" panose="05000000000000000000" pitchFamily="2" charset="2"/>
              <a:buChar char="q"/>
            </a:pPr>
            <a:r>
              <a:rPr lang="en-US" sz="900" dirty="0">
                <a:solidFill>
                  <a:prstClr val="black"/>
                </a:solidFill>
              </a:rPr>
              <a:t>Owner needs assessment</a:t>
            </a:r>
          </a:p>
          <a:p>
            <a:pPr marL="228600" lvl="0" indent="-228600">
              <a:buFont typeface="Wingdings" panose="05000000000000000000" pitchFamily="2" charset="2"/>
              <a:buChar char="q"/>
            </a:pPr>
            <a:r>
              <a:rPr lang="en-US" sz="900" dirty="0">
                <a:solidFill>
                  <a:prstClr val="black"/>
                </a:solidFill>
              </a:rPr>
              <a:t>Owners meeting</a:t>
            </a:r>
          </a:p>
          <a:p>
            <a:pPr marL="228600" lvl="0" indent="-228600">
              <a:buFont typeface="+mj-lt"/>
              <a:buAutoNum type="arabicPeriod"/>
            </a:pPr>
            <a:endParaRPr lang="en-US" sz="900" dirty="0">
              <a:solidFill>
                <a:prstClr val="black"/>
              </a:solidFill>
            </a:endParaRPr>
          </a:p>
          <a:p>
            <a:pPr lvl="0"/>
            <a:r>
              <a:rPr lang="en-US" sz="900" b="1" i="1" dirty="0">
                <a:solidFill>
                  <a:prstClr val="black"/>
                </a:solidFill>
              </a:rPr>
              <a:t>Sell or transfer my business</a:t>
            </a:r>
          </a:p>
          <a:p>
            <a:pPr marL="228600" lvl="0" indent="-228600">
              <a:buFont typeface="Wingdings" panose="05000000000000000000" pitchFamily="2" charset="2"/>
              <a:buChar char="q"/>
            </a:pPr>
            <a:r>
              <a:rPr lang="en-US" sz="900" dirty="0">
                <a:solidFill>
                  <a:prstClr val="black"/>
                </a:solidFill>
              </a:rPr>
              <a:t>Business succession choices</a:t>
            </a:r>
          </a:p>
          <a:p>
            <a:pPr marL="228600" lvl="0" indent="-228600">
              <a:buFont typeface="Wingdings" panose="05000000000000000000" pitchFamily="2" charset="2"/>
              <a:buChar char="q"/>
            </a:pPr>
            <a:r>
              <a:rPr lang="en-US" sz="900" dirty="0">
                <a:solidFill>
                  <a:prstClr val="black"/>
                </a:solidFill>
              </a:rPr>
              <a:t>Owner benefits – retirement</a:t>
            </a:r>
          </a:p>
          <a:p>
            <a:pPr lvl="0"/>
            <a:endParaRPr lang="en-US" sz="900" dirty="0">
              <a:solidFill>
                <a:prstClr val="black"/>
              </a:solidFill>
            </a:endParaRPr>
          </a:p>
          <a:p>
            <a:pPr lvl="0"/>
            <a:r>
              <a:rPr lang="en-US" sz="900" b="1" i="1" dirty="0">
                <a:solidFill>
                  <a:prstClr val="black"/>
                </a:solidFill>
              </a:rPr>
              <a:t>Protect my business</a:t>
            </a:r>
          </a:p>
          <a:p>
            <a:pPr marL="228600" lvl="0" indent="-228600">
              <a:buFont typeface="Wingdings" panose="05000000000000000000" pitchFamily="2" charset="2"/>
              <a:buChar char="q"/>
            </a:pPr>
            <a:r>
              <a:rPr lang="en-US" sz="900" dirty="0">
                <a:solidFill>
                  <a:prstClr val="black"/>
                </a:solidFill>
              </a:rPr>
              <a:t>Risk management assessment</a:t>
            </a:r>
          </a:p>
          <a:p>
            <a:pPr marL="228600" lvl="0" indent="-228600">
              <a:buFont typeface="Wingdings" panose="05000000000000000000" pitchFamily="2" charset="2"/>
              <a:buChar char="q"/>
            </a:pPr>
            <a:r>
              <a:rPr lang="en-US" sz="900" dirty="0">
                <a:solidFill>
                  <a:prstClr val="black"/>
                </a:solidFill>
              </a:rPr>
              <a:t>Property and casualty/liability review</a:t>
            </a:r>
          </a:p>
          <a:p>
            <a:pPr marL="228600" lvl="0" indent="-228600">
              <a:buFont typeface="Wingdings" panose="05000000000000000000" pitchFamily="2" charset="2"/>
              <a:buChar char="q"/>
            </a:pPr>
            <a:r>
              <a:rPr lang="en-US" sz="900" dirty="0">
                <a:solidFill>
                  <a:prstClr val="black"/>
                </a:solidFill>
              </a:rPr>
              <a:t>Overhead expense coverage assessment</a:t>
            </a:r>
          </a:p>
          <a:p>
            <a:pPr marL="228600" lvl="0" indent="-228600">
              <a:buFont typeface="Wingdings" panose="05000000000000000000" pitchFamily="2" charset="2"/>
              <a:buChar char="q"/>
            </a:pPr>
            <a:r>
              <a:rPr lang="en-US" sz="900" dirty="0">
                <a:solidFill>
                  <a:prstClr val="black"/>
                </a:solidFill>
              </a:rPr>
              <a:t>Key person review</a:t>
            </a:r>
          </a:p>
          <a:p>
            <a:pPr marL="228600" lvl="0" indent="-228600">
              <a:buFont typeface="Wingdings" panose="05000000000000000000" pitchFamily="2" charset="2"/>
              <a:buChar char="q"/>
            </a:pPr>
            <a:r>
              <a:rPr lang="en-US" sz="900" dirty="0">
                <a:solidFill>
                  <a:prstClr val="black"/>
                </a:solidFill>
              </a:rPr>
              <a:t>Employee benefits Assessment &amp; Review</a:t>
            </a:r>
          </a:p>
          <a:p>
            <a:pPr marL="228600" lvl="0" indent="-228600">
              <a:buFont typeface="Wingdings" panose="05000000000000000000" pitchFamily="2" charset="2"/>
              <a:buChar char="q"/>
            </a:pPr>
            <a:r>
              <a:rPr lang="en-US" sz="900" dirty="0">
                <a:solidFill>
                  <a:prstClr val="black"/>
                </a:solidFill>
              </a:rPr>
              <a:t>Employee benefits review</a:t>
            </a:r>
          </a:p>
          <a:p>
            <a:pPr lvl="1"/>
            <a:r>
              <a:rPr lang="en-US" sz="900" dirty="0">
                <a:solidFill>
                  <a:prstClr val="black"/>
                </a:solidFill>
              </a:rPr>
              <a:t> – group health, Life, Disability, Long-term health care</a:t>
            </a:r>
          </a:p>
          <a:p>
            <a:pPr marL="228600" lvl="0" indent="-228600">
              <a:buFont typeface="Wingdings" panose="05000000000000000000" pitchFamily="2" charset="2"/>
              <a:buChar char="q"/>
            </a:pPr>
            <a:r>
              <a:rPr lang="en-US" sz="900" dirty="0">
                <a:solidFill>
                  <a:prstClr val="black"/>
                </a:solidFill>
              </a:rPr>
              <a:t>Owner benefits review</a:t>
            </a:r>
          </a:p>
          <a:p>
            <a:pPr lvl="0"/>
            <a:r>
              <a:rPr lang="en-US" sz="900" dirty="0">
                <a:solidFill>
                  <a:prstClr val="black"/>
                </a:solidFill>
              </a:rPr>
              <a:t>	– Life, Disability, Long-term 	health care</a:t>
            </a:r>
            <a:endParaRPr lang="en-US" sz="900" dirty="0"/>
          </a:p>
          <a:p>
            <a:endParaRPr lang="en-US" sz="900" dirty="0"/>
          </a:p>
        </p:txBody>
      </p:sp>
      <p:sp>
        <p:nvSpPr>
          <p:cNvPr id="17" name="TextBox 16">
            <a:extLst>
              <a:ext uri="{FF2B5EF4-FFF2-40B4-BE49-F238E27FC236}">
                <a16:creationId xmlns:a16="http://schemas.microsoft.com/office/drawing/2014/main" id="{A24A026C-B1D4-41FC-B8F2-5E0011DDF0F1}"/>
              </a:ext>
            </a:extLst>
          </p:cNvPr>
          <p:cNvSpPr txBox="1"/>
          <p:nvPr/>
        </p:nvSpPr>
        <p:spPr>
          <a:xfrm>
            <a:off x="2591138" y="4045425"/>
            <a:ext cx="2021746" cy="1661993"/>
          </a:xfrm>
          <a:prstGeom prst="rect">
            <a:avLst/>
          </a:prstGeom>
          <a:noFill/>
          <a:ln w="28575">
            <a:noFill/>
          </a:ln>
        </p:spPr>
        <p:txBody>
          <a:bodyPr wrap="square" rtlCol="0">
            <a:spAutoFit/>
          </a:bodyPr>
          <a:lstStyle/>
          <a:p>
            <a:r>
              <a:rPr lang="en-US" sz="1200" b="1" dirty="0">
                <a:solidFill>
                  <a:srgbClr val="582857"/>
                </a:solidFill>
              </a:rPr>
              <a:t>COMMUNITY AND GIVING</a:t>
            </a:r>
          </a:p>
          <a:p>
            <a:pPr marL="228600" indent="-228600">
              <a:buFont typeface="Wingdings" panose="05000000000000000000" pitchFamily="2" charset="2"/>
              <a:buChar char="q"/>
            </a:pPr>
            <a:r>
              <a:rPr lang="en-US" sz="900" dirty="0"/>
              <a:t>Support a worthy cause/charity</a:t>
            </a:r>
          </a:p>
          <a:p>
            <a:pPr marL="228600" indent="-228600">
              <a:buFont typeface="Wingdings" panose="05000000000000000000" pitchFamily="2" charset="2"/>
              <a:buChar char="q"/>
            </a:pPr>
            <a:r>
              <a:rPr lang="en-US" sz="900" dirty="0"/>
              <a:t>Set-up a foundation</a:t>
            </a:r>
          </a:p>
          <a:p>
            <a:pPr marL="228600" indent="-228600">
              <a:buFont typeface="Wingdings" panose="05000000000000000000" pitchFamily="2" charset="2"/>
              <a:buChar char="q"/>
            </a:pPr>
            <a:r>
              <a:rPr lang="en-US" sz="900" dirty="0"/>
              <a:t>Join a non-profit board</a:t>
            </a:r>
          </a:p>
          <a:p>
            <a:pPr marL="228600" indent="-228600">
              <a:buFont typeface="Wingdings" panose="05000000000000000000" pitchFamily="2" charset="2"/>
              <a:buChar char="q"/>
            </a:pPr>
            <a:r>
              <a:rPr lang="en-US" sz="900" dirty="0"/>
              <a:t>Volunteer</a:t>
            </a:r>
          </a:p>
          <a:p>
            <a:pPr marL="228600" indent="-228600">
              <a:buFont typeface="+mj-lt"/>
              <a:buAutoNum type="arabicPeriod"/>
            </a:pPr>
            <a:endParaRPr lang="en-US" sz="900" dirty="0"/>
          </a:p>
          <a:p>
            <a:r>
              <a:rPr lang="en-US" sz="900" b="1" dirty="0">
                <a:solidFill>
                  <a:srgbClr val="4E180E"/>
                </a:solidFill>
              </a:rPr>
              <a:t>SUB TOPICS:</a:t>
            </a:r>
          </a:p>
          <a:p>
            <a:pPr marL="228600" indent="-228600">
              <a:buFont typeface="Wingdings" panose="05000000000000000000" pitchFamily="2" charset="2"/>
              <a:buChar char="q"/>
            </a:pPr>
            <a:r>
              <a:rPr lang="en-US" sz="900" dirty="0"/>
              <a:t>Charitable giving plan creation and implementation</a:t>
            </a:r>
          </a:p>
          <a:p>
            <a:pPr marL="228600" indent="-228600">
              <a:buAutoNum type="arabicPeriod"/>
            </a:pPr>
            <a:endParaRPr lang="en-US" sz="900" dirty="0"/>
          </a:p>
          <a:p>
            <a:pPr marL="228600" indent="-228600">
              <a:buAutoNum type="arabicPeriod"/>
            </a:pPr>
            <a:endParaRPr lang="en-US" sz="900" dirty="0"/>
          </a:p>
        </p:txBody>
      </p:sp>
      <p:sp>
        <p:nvSpPr>
          <p:cNvPr id="18" name="TextBox 17">
            <a:extLst>
              <a:ext uri="{FF2B5EF4-FFF2-40B4-BE49-F238E27FC236}">
                <a16:creationId xmlns:a16="http://schemas.microsoft.com/office/drawing/2014/main" id="{49D30055-833D-4984-A40F-889C081E7EAA}"/>
              </a:ext>
            </a:extLst>
          </p:cNvPr>
          <p:cNvSpPr txBox="1"/>
          <p:nvPr/>
        </p:nvSpPr>
        <p:spPr>
          <a:xfrm>
            <a:off x="2591138" y="5917348"/>
            <a:ext cx="2021746" cy="830997"/>
          </a:xfrm>
          <a:prstGeom prst="rect">
            <a:avLst/>
          </a:prstGeom>
          <a:noFill/>
          <a:ln w="28575">
            <a:noFill/>
          </a:ln>
        </p:spPr>
        <p:txBody>
          <a:bodyPr wrap="square" rtlCol="0">
            <a:spAutoFit/>
          </a:bodyPr>
          <a:lstStyle/>
          <a:p>
            <a:r>
              <a:rPr lang="en-US" sz="1200" b="1" dirty="0">
                <a:solidFill>
                  <a:srgbClr val="4E180E"/>
                </a:solidFill>
              </a:rPr>
              <a:t>OTHER</a:t>
            </a:r>
          </a:p>
          <a:p>
            <a:pPr marL="228600" indent="-228600">
              <a:buFont typeface="Wingdings" panose="05000000000000000000" pitchFamily="2" charset="2"/>
              <a:buChar char="q"/>
            </a:pPr>
            <a:r>
              <a:rPr lang="en-US" sz="900" dirty="0"/>
              <a:t>Pursue my next life passion</a:t>
            </a:r>
          </a:p>
          <a:p>
            <a:pPr marL="228600" indent="-228600">
              <a:buFont typeface="Wingdings" panose="05000000000000000000" pitchFamily="2" charset="2"/>
              <a:buChar char="q"/>
            </a:pPr>
            <a:r>
              <a:rPr lang="en-US" sz="900" dirty="0"/>
              <a:t>Other</a:t>
            </a:r>
          </a:p>
          <a:p>
            <a:pPr marL="228600" indent="-228600">
              <a:buFont typeface="+mj-lt"/>
              <a:buAutoNum type="arabicPeriod"/>
            </a:pPr>
            <a:endParaRPr lang="en-US" sz="900" dirty="0"/>
          </a:p>
          <a:p>
            <a:pPr marL="228600" indent="-228600">
              <a:buFont typeface="+mj-lt"/>
              <a:buAutoNum type="arabicPeriod"/>
            </a:pPr>
            <a:endParaRPr lang="en-US" sz="900" dirty="0"/>
          </a:p>
        </p:txBody>
      </p:sp>
      <p:sp>
        <p:nvSpPr>
          <p:cNvPr id="20" name="TextBox 19">
            <a:extLst>
              <a:ext uri="{FF2B5EF4-FFF2-40B4-BE49-F238E27FC236}">
                <a16:creationId xmlns:a16="http://schemas.microsoft.com/office/drawing/2014/main" id="{95EDBE6D-D28C-4232-A7A2-0D981679094E}"/>
              </a:ext>
            </a:extLst>
          </p:cNvPr>
          <p:cNvSpPr txBox="1"/>
          <p:nvPr/>
        </p:nvSpPr>
        <p:spPr>
          <a:xfrm>
            <a:off x="198008" y="474796"/>
            <a:ext cx="8747983" cy="461665"/>
          </a:xfrm>
          <a:prstGeom prst="rect">
            <a:avLst/>
          </a:prstGeom>
          <a:noFill/>
        </p:spPr>
        <p:txBody>
          <a:bodyPr wrap="square" rtlCol="0">
            <a:spAutoFit/>
          </a:bodyPr>
          <a:lstStyle/>
          <a:p>
            <a:r>
              <a:rPr lang="en-US" sz="1200" dirty="0">
                <a:solidFill>
                  <a:srgbClr val="000000"/>
                </a:solidFill>
                <a:latin typeface="Arial"/>
              </a:rPr>
              <a:t>Below is a list of topics you can use as a guide when building your client’s roadmap.  The topics should always align with the clients’ goals and desired outcomes. </a:t>
            </a:r>
          </a:p>
        </p:txBody>
      </p:sp>
      <p:sp>
        <p:nvSpPr>
          <p:cNvPr id="10" name="Text Placeholder 4">
            <a:extLst>
              <a:ext uri="{FF2B5EF4-FFF2-40B4-BE49-F238E27FC236}">
                <a16:creationId xmlns:a16="http://schemas.microsoft.com/office/drawing/2014/main" id="{DF77E648-8A45-4114-85D0-28316D3761F1}"/>
              </a:ext>
            </a:extLst>
          </p:cNvPr>
          <p:cNvSpPr txBox="1">
            <a:spLocks/>
          </p:cNvSpPr>
          <p:nvPr/>
        </p:nvSpPr>
        <p:spPr>
          <a:xfrm>
            <a:off x="7545783" y="6451238"/>
            <a:ext cx="1598217" cy="298847"/>
          </a:xfrm>
          <a:prstGeom prst="rect">
            <a:avLst/>
          </a:prstGeom>
        </p:spPr>
        <p:txBody>
          <a:bodyPr vert="horz" lIns="0" tIns="0" rIns="0" bIns="0" rtlCol="0" anchor="b" anchorCtr="0">
            <a:noAutofit/>
          </a:bodyPr>
          <a:lstStyle>
            <a:lvl1pPr marL="0" indent="0" algn="l" defTabSz="685800" rtl="0" eaLnBrk="1" latinLnBrk="0" hangingPunct="1">
              <a:lnSpc>
                <a:spcPct val="100000"/>
              </a:lnSpc>
              <a:spcBef>
                <a:spcPts val="0"/>
              </a:spcBef>
              <a:buClr>
                <a:schemeClr val="accent1"/>
              </a:buClr>
              <a:buFont typeface=".AppleSystemUIFont"/>
              <a:buNone/>
              <a:tabLst/>
              <a:defRPr sz="600" kern="1200">
                <a:solidFill>
                  <a:schemeClr val="tx1"/>
                </a:solidFill>
                <a:latin typeface="+mn-lt"/>
                <a:ea typeface="+mn-ea"/>
                <a:cs typeface="+mn-cs"/>
              </a:defRPr>
            </a:lvl1pPr>
            <a:lvl2pPr marL="270272" indent="-132160" algn="l" defTabSz="685800" rtl="0" eaLnBrk="1" latinLnBrk="0" hangingPunct="1">
              <a:lnSpc>
                <a:spcPct val="90000"/>
              </a:lnSpc>
              <a:spcBef>
                <a:spcPts val="375"/>
              </a:spcBef>
              <a:buClr>
                <a:schemeClr val="accent1"/>
              </a:buClr>
              <a:buFont typeface=".AppleSystemUIFont"/>
              <a:buChar char="&gt;"/>
              <a:tabLst/>
              <a:defRPr sz="1350" kern="1200">
                <a:solidFill>
                  <a:schemeClr val="tx1"/>
                </a:solidFill>
                <a:latin typeface="+mn-lt"/>
                <a:ea typeface="+mn-ea"/>
                <a:cs typeface="+mn-cs"/>
              </a:defRPr>
            </a:lvl2pPr>
            <a:lvl3pPr marL="403622" indent="-133350" algn="l" defTabSz="685800" rtl="0" eaLnBrk="1" latinLnBrk="0" hangingPunct="1">
              <a:lnSpc>
                <a:spcPct val="90000"/>
              </a:lnSpc>
              <a:spcBef>
                <a:spcPts val="375"/>
              </a:spcBef>
              <a:buClr>
                <a:schemeClr val="accent1"/>
              </a:buClr>
              <a:buFont typeface=".AppleSystemUIFont"/>
              <a:buChar char="&gt;"/>
              <a:tabLst/>
              <a:defRPr sz="1200" kern="1200">
                <a:solidFill>
                  <a:schemeClr val="tx1"/>
                </a:solidFill>
                <a:latin typeface="+mn-lt"/>
                <a:ea typeface="+mn-ea"/>
                <a:cs typeface="+mn-cs"/>
              </a:defRPr>
            </a:lvl3pPr>
            <a:lvl4pPr marL="536972" indent="-133350" algn="l" defTabSz="685800" rtl="0" eaLnBrk="1" latinLnBrk="0" hangingPunct="1">
              <a:lnSpc>
                <a:spcPct val="90000"/>
              </a:lnSpc>
              <a:spcBef>
                <a:spcPts val="375"/>
              </a:spcBef>
              <a:buClr>
                <a:schemeClr val="accent1"/>
              </a:buClr>
              <a:buFont typeface=".AppleSystemUIFont"/>
              <a:buChar char="&gt;"/>
              <a:tabLst/>
              <a:defRPr sz="1050" kern="1200">
                <a:solidFill>
                  <a:schemeClr val="tx1"/>
                </a:solidFill>
                <a:latin typeface="+mn-lt"/>
                <a:ea typeface="+mn-ea"/>
                <a:cs typeface="+mn-cs"/>
              </a:defRPr>
            </a:lvl4pPr>
            <a:lvl5pPr marL="670322" indent="-133350" algn="l" defTabSz="685800" rtl="0" eaLnBrk="1" latinLnBrk="0" hangingPunct="1">
              <a:lnSpc>
                <a:spcPct val="90000"/>
              </a:lnSpc>
              <a:spcBef>
                <a:spcPts val="375"/>
              </a:spcBef>
              <a:buClr>
                <a:schemeClr val="accent1"/>
              </a:buClr>
              <a:buFont typeface=".AppleSystemUIFont"/>
              <a:buChar char="&gt;"/>
              <a:tabLst/>
              <a:defRPr sz="9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defTabSz="514350">
              <a:buClr>
                <a:srgbClr val="F57E20"/>
              </a:buClr>
              <a:defRPr/>
            </a:pPr>
            <a:r>
              <a:rPr lang="en-US" sz="900" dirty="0">
                <a:solidFill>
                  <a:srgbClr val="000000"/>
                </a:solidFill>
                <a:latin typeface="Arial" panose="020B0604020202020204"/>
              </a:rPr>
              <a:t>For illustrative purposes only</a:t>
            </a:r>
          </a:p>
        </p:txBody>
      </p:sp>
      <p:cxnSp>
        <p:nvCxnSpPr>
          <p:cNvPr id="3" name="Straight Connector 2">
            <a:extLst>
              <a:ext uri="{FF2B5EF4-FFF2-40B4-BE49-F238E27FC236}">
                <a16:creationId xmlns:a16="http://schemas.microsoft.com/office/drawing/2014/main" id="{C39BD1EE-0813-49C4-8F8C-D11DAF6ADC59}"/>
              </a:ext>
            </a:extLst>
          </p:cNvPr>
          <p:cNvCxnSpPr>
            <a:cxnSpLocks/>
          </p:cNvCxnSpPr>
          <p:nvPr/>
        </p:nvCxnSpPr>
        <p:spPr>
          <a:xfrm>
            <a:off x="2447925" y="1017399"/>
            <a:ext cx="0" cy="539496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CA05051-B9A9-432F-8F3B-F9276E48D01F}"/>
              </a:ext>
            </a:extLst>
          </p:cNvPr>
          <p:cNvCxnSpPr>
            <a:cxnSpLocks/>
          </p:cNvCxnSpPr>
          <p:nvPr/>
        </p:nvCxnSpPr>
        <p:spPr>
          <a:xfrm>
            <a:off x="4676775" y="1017399"/>
            <a:ext cx="0" cy="539496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92CC280C-FB09-4BFD-BF35-C9E765341A90}"/>
              </a:ext>
            </a:extLst>
          </p:cNvPr>
          <p:cNvCxnSpPr>
            <a:cxnSpLocks/>
          </p:cNvCxnSpPr>
          <p:nvPr/>
        </p:nvCxnSpPr>
        <p:spPr>
          <a:xfrm>
            <a:off x="6847370" y="1017399"/>
            <a:ext cx="0" cy="539496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10D52C79-33F7-48DA-862F-018C628CB4F6}"/>
              </a:ext>
            </a:extLst>
          </p:cNvPr>
          <p:cNvSpPr txBox="1"/>
          <p:nvPr/>
        </p:nvSpPr>
        <p:spPr>
          <a:xfrm>
            <a:off x="4792839" y="913999"/>
            <a:ext cx="2021746" cy="5955476"/>
          </a:xfrm>
          <a:prstGeom prst="rect">
            <a:avLst/>
          </a:prstGeom>
          <a:noFill/>
          <a:ln w="28575">
            <a:noFill/>
          </a:ln>
        </p:spPr>
        <p:txBody>
          <a:bodyPr wrap="square" rtlCol="0">
            <a:spAutoFit/>
          </a:bodyPr>
          <a:lstStyle/>
          <a:p>
            <a:r>
              <a:rPr lang="en-US" sz="1200" b="1" dirty="0">
                <a:solidFill>
                  <a:srgbClr val="607653"/>
                </a:solidFill>
              </a:rPr>
              <a:t>LIFESTYLE AND LEISURE</a:t>
            </a:r>
          </a:p>
          <a:p>
            <a:pPr marL="228600" indent="-228600">
              <a:buFont typeface="Wingdings" panose="05000000000000000000" pitchFamily="2" charset="2"/>
              <a:buChar char="q"/>
            </a:pPr>
            <a:r>
              <a:rPr lang="en-US" sz="900" dirty="0"/>
              <a:t>Plan vacations and travel</a:t>
            </a:r>
          </a:p>
          <a:p>
            <a:pPr marL="228600" indent="-228600">
              <a:buFont typeface="Wingdings" panose="05000000000000000000" pitchFamily="2" charset="2"/>
              <a:buChar char="q"/>
            </a:pPr>
            <a:r>
              <a:rPr lang="en-US" sz="900" dirty="0"/>
              <a:t>Maintain my current lifestyle</a:t>
            </a:r>
          </a:p>
          <a:p>
            <a:pPr marL="228600" indent="-228600">
              <a:buFont typeface="Wingdings" panose="05000000000000000000" pitchFamily="2" charset="2"/>
              <a:buChar char="q"/>
            </a:pPr>
            <a:r>
              <a:rPr lang="en-US" sz="900" dirty="0"/>
              <a:t>Plan for my retirement lifestyle</a:t>
            </a:r>
          </a:p>
          <a:p>
            <a:pPr marL="228600" indent="-228600">
              <a:buFont typeface="Wingdings" panose="05000000000000000000" pitchFamily="2" charset="2"/>
              <a:buChar char="q"/>
            </a:pPr>
            <a:r>
              <a:rPr lang="en-US" sz="900" dirty="0"/>
              <a:t>Move, relocate or downsize</a:t>
            </a:r>
          </a:p>
          <a:p>
            <a:pPr marL="228600" indent="-228600">
              <a:buFont typeface="Wingdings" panose="05000000000000000000" pitchFamily="2" charset="2"/>
              <a:buChar char="q"/>
            </a:pPr>
            <a:r>
              <a:rPr lang="en-US" sz="900" dirty="0"/>
              <a:t>Protect or invest in collectibles</a:t>
            </a:r>
          </a:p>
          <a:p>
            <a:pPr marL="228600" indent="-228600">
              <a:buFont typeface="Wingdings" panose="05000000000000000000" pitchFamily="2" charset="2"/>
              <a:buChar char="q"/>
            </a:pPr>
            <a:r>
              <a:rPr lang="en-US" sz="900" dirty="0"/>
              <a:t>Purchase a second home/cottage</a:t>
            </a:r>
          </a:p>
          <a:p>
            <a:pPr marL="228600" indent="-228600">
              <a:buFont typeface="Wingdings" panose="05000000000000000000" pitchFamily="2" charset="2"/>
              <a:buChar char="q"/>
            </a:pPr>
            <a:r>
              <a:rPr lang="en-US" sz="900" dirty="0"/>
              <a:t>Purchase an investment property</a:t>
            </a:r>
          </a:p>
          <a:p>
            <a:pPr marL="228600" indent="-228600">
              <a:buFont typeface="Wingdings" panose="05000000000000000000" pitchFamily="2" charset="2"/>
              <a:buChar char="q"/>
            </a:pPr>
            <a:r>
              <a:rPr lang="en-US" sz="900" dirty="0"/>
              <a:t>Buy something special</a:t>
            </a:r>
          </a:p>
          <a:p>
            <a:pPr marL="228600" indent="-228600">
              <a:buFont typeface="+mj-lt"/>
              <a:buAutoNum type="arabicPeriod"/>
            </a:pPr>
            <a:endParaRPr lang="en-US" sz="900" dirty="0"/>
          </a:p>
          <a:p>
            <a:r>
              <a:rPr lang="en-US" sz="900" b="1" dirty="0">
                <a:solidFill>
                  <a:srgbClr val="607653"/>
                </a:solidFill>
              </a:rPr>
              <a:t>SUB TOPICS </a:t>
            </a:r>
          </a:p>
          <a:p>
            <a:r>
              <a:rPr lang="en-US" sz="900" b="1" dirty="0"/>
              <a:t>Investment Management</a:t>
            </a:r>
          </a:p>
          <a:p>
            <a:pPr marL="228600" indent="-228600">
              <a:buFont typeface="Wingdings" panose="05000000000000000000" pitchFamily="2" charset="2"/>
              <a:buChar char="q"/>
            </a:pPr>
            <a:r>
              <a:rPr lang="en-US" sz="900" dirty="0"/>
              <a:t>Risk tolerance assessment</a:t>
            </a:r>
          </a:p>
          <a:p>
            <a:pPr marL="228600" indent="-228600">
              <a:buFont typeface="Wingdings" panose="05000000000000000000" pitchFamily="2" charset="2"/>
              <a:buChar char="q"/>
            </a:pPr>
            <a:r>
              <a:rPr lang="en-US" sz="900" dirty="0"/>
              <a:t>Asset allocation review</a:t>
            </a:r>
          </a:p>
          <a:p>
            <a:pPr marL="228600" lvl="0" indent="-228600">
              <a:buFont typeface="Wingdings" panose="05000000000000000000" pitchFamily="2" charset="2"/>
              <a:buChar char="q"/>
            </a:pPr>
            <a:r>
              <a:rPr lang="en-US" sz="900" dirty="0">
                <a:solidFill>
                  <a:prstClr val="black"/>
                </a:solidFill>
              </a:rPr>
              <a:t>Asset location &amp; Sources of capital review</a:t>
            </a:r>
          </a:p>
          <a:p>
            <a:pPr marL="228600" indent="-228600">
              <a:buFont typeface="Wingdings" panose="05000000000000000000" pitchFamily="2" charset="2"/>
              <a:buChar char="q"/>
            </a:pPr>
            <a:r>
              <a:rPr lang="en-US" sz="900" dirty="0"/>
              <a:t>Asset transfer implementation</a:t>
            </a:r>
          </a:p>
          <a:p>
            <a:pPr marL="228600" indent="-228600">
              <a:buFont typeface="Wingdings" panose="05000000000000000000" pitchFamily="2" charset="2"/>
              <a:buChar char="q"/>
            </a:pPr>
            <a:r>
              <a:rPr lang="en-US" sz="900" dirty="0"/>
              <a:t>RRSP accounts/rollovers</a:t>
            </a:r>
          </a:p>
          <a:p>
            <a:pPr marL="228600" indent="-228600">
              <a:buFont typeface="Wingdings" panose="05000000000000000000" pitchFamily="2" charset="2"/>
              <a:buChar char="q"/>
            </a:pPr>
            <a:r>
              <a:rPr lang="en-US" sz="900" dirty="0"/>
              <a:t>Investment review</a:t>
            </a:r>
          </a:p>
          <a:p>
            <a:pPr marL="228600" indent="-228600">
              <a:buFont typeface="Wingdings" panose="05000000000000000000" pitchFamily="2" charset="2"/>
              <a:buChar char="q"/>
            </a:pPr>
            <a:r>
              <a:rPr lang="en-US" sz="900" dirty="0"/>
              <a:t>Taxable accounts review</a:t>
            </a:r>
          </a:p>
          <a:p>
            <a:pPr marL="228600" indent="-228600">
              <a:buFont typeface="Wingdings" panose="05000000000000000000" pitchFamily="2" charset="2"/>
              <a:buChar char="q"/>
            </a:pPr>
            <a:r>
              <a:rPr lang="en-US" sz="900" dirty="0"/>
              <a:t>Investment implementation</a:t>
            </a:r>
          </a:p>
          <a:p>
            <a:pPr marL="228600" indent="-228600">
              <a:buFont typeface="Wingdings" panose="05000000000000000000" pitchFamily="2" charset="2"/>
              <a:buChar char="q"/>
            </a:pPr>
            <a:r>
              <a:rPr lang="en-US" sz="900" dirty="0"/>
              <a:t>Portfolio rebalancing</a:t>
            </a:r>
          </a:p>
          <a:p>
            <a:pPr marL="228600" indent="-228600">
              <a:buFont typeface="Wingdings" panose="05000000000000000000" pitchFamily="2" charset="2"/>
              <a:buChar char="q"/>
            </a:pPr>
            <a:r>
              <a:rPr lang="en-US" sz="900" dirty="0"/>
              <a:t>Insurance review and education</a:t>
            </a:r>
          </a:p>
          <a:p>
            <a:pPr marL="228600" indent="-228600">
              <a:buFont typeface="Wingdings" panose="05000000000000000000" pitchFamily="2" charset="2"/>
              <a:buChar char="q"/>
            </a:pPr>
            <a:r>
              <a:rPr lang="en-US" sz="900" dirty="0"/>
              <a:t>Saving strategy implementation</a:t>
            </a:r>
          </a:p>
          <a:p>
            <a:pPr marL="228600" indent="-228600">
              <a:buFont typeface="Wingdings" panose="05000000000000000000" pitchFamily="2" charset="2"/>
              <a:buChar char="q"/>
            </a:pPr>
            <a:r>
              <a:rPr lang="en-US" sz="900" dirty="0"/>
              <a:t>Retirement income investing</a:t>
            </a:r>
          </a:p>
          <a:p>
            <a:endParaRPr lang="en-US" sz="900" dirty="0"/>
          </a:p>
          <a:p>
            <a:r>
              <a:rPr lang="en-US" sz="900" b="1" dirty="0"/>
              <a:t>Income Planning</a:t>
            </a:r>
          </a:p>
          <a:p>
            <a:pPr marL="228600" indent="-228600">
              <a:buFont typeface="Wingdings" panose="05000000000000000000" pitchFamily="2" charset="2"/>
              <a:buChar char="q"/>
            </a:pPr>
            <a:r>
              <a:rPr lang="en-US" sz="900" dirty="0"/>
              <a:t>Sources of survivor income</a:t>
            </a:r>
          </a:p>
          <a:p>
            <a:pPr marL="228600" indent="-228600">
              <a:buFont typeface="Wingdings" panose="05000000000000000000" pitchFamily="2" charset="2"/>
              <a:buChar char="q"/>
            </a:pPr>
            <a:r>
              <a:rPr lang="en-US" sz="900" dirty="0"/>
              <a:t>Survivor income solutions</a:t>
            </a:r>
          </a:p>
          <a:p>
            <a:pPr marL="228600" lvl="0" indent="-228600">
              <a:buFont typeface="Wingdings" panose="05000000000000000000" pitchFamily="2" charset="2"/>
              <a:buChar char="q"/>
            </a:pPr>
            <a:r>
              <a:rPr lang="en-US" sz="900" dirty="0">
                <a:solidFill>
                  <a:prstClr val="black"/>
                </a:solidFill>
              </a:rPr>
              <a:t>Distribution strategies</a:t>
            </a:r>
          </a:p>
          <a:p>
            <a:pPr marL="228600" lvl="0" indent="-228600">
              <a:buFont typeface="Wingdings" panose="05000000000000000000" pitchFamily="2" charset="2"/>
              <a:buChar char="q"/>
            </a:pPr>
            <a:r>
              <a:rPr lang="en-US" sz="900" dirty="0">
                <a:solidFill>
                  <a:prstClr val="black"/>
                </a:solidFill>
              </a:rPr>
              <a:t>Sources of retirement income</a:t>
            </a:r>
          </a:p>
          <a:p>
            <a:pPr marL="228600" lvl="0" indent="-228600">
              <a:buFont typeface="Wingdings" panose="05000000000000000000" pitchFamily="2" charset="2"/>
              <a:buChar char="q"/>
            </a:pPr>
            <a:r>
              <a:rPr lang="en-US" sz="900" dirty="0">
                <a:solidFill>
                  <a:prstClr val="black"/>
                </a:solidFill>
              </a:rPr>
              <a:t>Retirement Benefits review</a:t>
            </a:r>
          </a:p>
          <a:p>
            <a:pPr marL="228600" lvl="0" indent="-228600">
              <a:buFont typeface="Wingdings" panose="05000000000000000000" pitchFamily="2" charset="2"/>
              <a:buChar char="q"/>
            </a:pPr>
            <a:r>
              <a:rPr lang="en-US" sz="900" dirty="0">
                <a:solidFill>
                  <a:prstClr val="black"/>
                </a:solidFill>
              </a:rPr>
              <a:t>Essential Expense Review</a:t>
            </a:r>
          </a:p>
          <a:p>
            <a:pPr marL="228600" lvl="0" indent="-228600">
              <a:buFont typeface="Wingdings" panose="05000000000000000000" pitchFamily="2" charset="2"/>
              <a:buChar char="q"/>
            </a:pPr>
            <a:r>
              <a:rPr lang="en-US" sz="900" dirty="0">
                <a:solidFill>
                  <a:prstClr val="black"/>
                </a:solidFill>
              </a:rPr>
              <a:t>Contingency income Education  and Planning</a:t>
            </a:r>
          </a:p>
          <a:p>
            <a:pPr marL="228600" lvl="0" indent="-228600">
              <a:buFont typeface="+mj-lt"/>
              <a:buAutoNum type="arabicPeriod"/>
            </a:pPr>
            <a:endParaRPr lang="en-US" sz="900" dirty="0">
              <a:solidFill>
                <a:prstClr val="black"/>
              </a:solidFill>
            </a:endParaRPr>
          </a:p>
          <a:p>
            <a:pPr marL="228600" lvl="0" indent="-228600">
              <a:buFont typeface="+mj-lt"/>
              <a:buAutoNum type="arabicPeriod"/>
            </a:pPr>
            <a:endParaRPr lang="en-US" sz="900" dirty="0">
              <a:solidFill>
                <a:prstClr val="black"/>
              </a:solidFill>
            </a:endParaRPr>
          </a:p>
          <a:p>
            <a:pPr marL="228600" lvl="0" indent="-228600">
              <a:buFont typeface="+mj-lt"/>
              <a:buAutoNum type="arabicPeriod"/>
            </a:pPr>
            <a:endParaRPr lang="en-US" sz="900" dirty="0">
              <a:solidFill>
                <a:prstClr val="black"/>
              </a:solidFill>
            </a:endParaRPr>
          </a:p>
          <a:p>
            <a:pPr marL="228600" lvl="0" indent="-228600">
              <a:buFont typeface="+mj-lt"/>
              <a:buAutoNum type="arabicPeriod"/>
            </a:pPr>
            <a:endParaRPr lang="en-US" sz="900" dirty="0">
              <a:solidFill>
                <a:prstClr val="black"/>
              </a:solidFill>
            </a:endParaRPr>
          </a:p>
          <a:p>
            <a:pPr marL="228600" indent="-228600">
              <a:buFont typeface="+mj-lt"/>
              <a:buAutoNum type="arabicPeriod"/>
            </a:pPr>
            <a:endParaRPr lang="en-US" sz="900" dirty="0"/>
          </a:p>
          <a:p>
            <a:endParaRPr lang="en-US" sz="900" dirty="0"/>
          </a:p>
        </p:txBody>
      </p:sp>
    </p:spTree>
    <p:extLst>
      <p:ext uri="{BB962C8B-B14F-4D97-AF65-F5344CB8AC3E}">
        <p14:creationId xmlns:p14="http://schemas.microsoft.com/office/powerpoint/2010/main" val="3719818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4208CD-BB60-47D7-B2A3-D406AABC758B}"/>
              </a:ext>
            </a:extLst>
          </p:cNvPr>
          <p:cNvSpPr>
            <a:spLocks noGrp="1"/>
          </p:cNvSpPr>
          <p:nvPr>
            <p:ph type="title"/>
          </p:nvPr>
        </p:nvSpPr>
        <p:spPr/>
        <p:txBody>
          <a:bodyPr>
            <a:normAutofit/>
          </a:bodyPr>
          <a:lstStyle/>
          <a:p>
            <a:r>
              <a:rPr lang="en-US" sz="3600" b="1" dirty="0">
                <a:solidFill>
                  <a:srgbClr val="0070C0"/>
                </a:solidFill>
              </a:rPr>
              <a:t>Important Information</a:t>
            </a:r>
          </a:p>
        </p:txBody>
      </p:sp>
      <p:sp>
        <p:nvSpPr>
          <p:cNvPr id="3" name="Content Placeholder 2">
            <a:extLst>
              <a:ext uri="{FF2B5EF4-FFF2-40B4-BE49-F238E27FC236}">
                <a16:creationId xmlns:a16="http://schemas.microsoft.com/office/drawing/2014/main" id="{C199C0D6-3E11-4F81-B507-22EF0C6019F7}"/>
              </a:ext>
            </a:extLst>
          </p:cNvPr>
          <p:cNvSpPr>
            <a:spLocks noGrp="1"/>
          </p:cNvSpPr>
          <p:nvPr>
            <p:ph idx="1"/>
          </p:nvPr>
        </p:nvSpPr>
        <p:spPr/>
        <p:txBody>
          <a:bodyPr>
            <a:normAutofit/>
          </a:bodyPr>
          <a:lstStyle/>
          <a:p>
            <a:pPr marL="0" indent="0">
              <a:lnSpc>
                <a:spcPts val="1100"/>
              </a:lnSpc>
              <a:spcBef>
                <a:spcPts val="1200"/>
              </a:spcBef>
              <a:spcAft>
                <a:spcPts val="0"/>
              </a:spcAft>
              <a:buNone/>
            </a:pPr>
            <a:r>
              <a:rPr lang="en-CA" sz="1000" dirty="0">
                <a:latin typeface="Arial" panose="020B0604020202020204" pitchFamily="34" charset="0"/>
                <a:cs typeface="Arial" panose="020B0604020202020204" pitchFamily="34" charset="0"/>
              </a:rPr>
              <a:t>Commissions, trailing commissions, management fees and expenses all may be associated with mutual fund investments.  Please read the prospectus before investing. Mutual funds are not guaranteed, their values change frequently and past performance may not be repeated.</a:t>
            </a:r>
          </a:p>
          <a:p>
            <a:pPr marL="0" indent="0">
              <a:lnSpc>
                <a:spcPts val="1100"/>
              </a:lnSpc>
              <a:spcBef>
                <a:spcPts val="1200"/>
              </a:spcBef>
              <a:spcAft>
                <a:spcPts val="0"/>
              </a:spcAft>
              <a:buNone/>
            </a:pPr>
            <a:r>
              <a:rPr lang="en-CA" sz="1000" dirty="0">
                <a:latin typeface="Arial" panose="020B0604020202020204" pitchFamily="34" charset="0"/>
                <a:cs typeface="Arial" panose="020B0604020202020204" pitchFamily="34" charset="0"/>
              </a:rPr>
              <a:t>Nothing in this publication is intended to constitute legal, tax, securities or investment advice, nor an opinion regarding the appropriateness of any investment, nor a solicitation of any type. This information is made available on an "as is" basis. Russell Investments Canada Limited does not make any warranty or representation regarding the information.</a:t>
            </a:r>
          </a:p>
          <a:p>
            <a:pPr marL="0" indent="0">
              <a:lnSpc>
                <a:spcPts val="1100"/>
              </a:lnSpc>
              <a:spcBef>
                <a:spcPts val="1200"/>
              </a:spcBef>
              <a:buNone/>
            </a:pPr>
            <a:r>
              <a:rPr lang="en-CA" sz="1000" dirty="0">
                <a:latin typeface="Arial" panose="020B0604020202020204" pitchFamily="34" charset="0"/>
                <a:cs typeface="Arial" panose="020B0604020202020204" pitchFamily="34" charset="0"/>
              </a:rPr>
              <a:t>Russell Investments is the operating name of a group of companies under common management, including Russell Investments Canada Limited.</a:t>
            </a:r>
          </a:p>
          <a:p>
            <a:pPr marL="0" indent="0">
              <a:lnSpc>
                <a:spcPts val="1100"/>
              </a:lnSpc>
              <a:spcBef>
                <a:spcPts val="1200"/>
              </a:spcBef>
              <a:buNone/>
            </a:pPr>
            <a:r>
              <a:rPr lang="en-CA" sz="1000" dirty="0">
                <a:latin typeface="Arial" panose="020B0604020202020204" pitchFamily="34" charset="0"/>
                <a:cs typeface="Arial" panose="020B0604020202020204" pitchFamily="34" charset="0"/>
              </a:rPr>
              <a:t>Russell Investments' ownership is composed of a majority stake held by funds managed by TA Associates Management, L.P., with a significant minority stake held by funds managed by Reverence Capital Partners, L.P. Certain of Russell Investments' employees and Hamilton Lane Advisors, LLC also hold minority, non-controlling, ownership stakes.</a:t>
            </a:r>
          </a:p>
          <a:p>
            <a:pPr marL="0" indent="0">
              <a:lnSpc>
                <a:spcPts val="1100"/>
              </a:lnSpc>
              <a:spcBef>
                <a:spcPts val="1200"/>
              </a:spcBef>
              <a:buNone/>
            </a:pPr>
            <a:r>
              <a:rPr lang="en-CA" sz="1000" dirty="0">
                <a:latin typeface="Arial" panose="020B0604020202020204" pitchFamily="34" charset="0"/>
                <a:cs typeface="Arial" panose="020B0604020202020204" pitchFamily="34" charset="0"/>
              </a:rPr>
              <a:t>Copyright © Russell Investments Canada Limited 2026. All rights reserved. </a:t>
            </a:r>
          </a:p>
          <a:p>
            <a:pPr marL="0" indent="0">
              <a:lnSpc>
                <a:spcPts val="1100"/>
              </a:lnSpc>
              <a:spcBef>
                <a:spcPts val="1200"/>
              </a:spcBef>
              <a:spcAft>
                <a:spcPts val="0"/>
              </a:spcAft>
              <a:buNone/>
            </a:pPr>
            <a:r>
              <a:rPr lang="en-CA" sz="1000" dirty="0">
                <a:latin typeface="Arial" panose="020B0604020202020204" pitchFamily="34" charset="0"/>
                <a:cs typeface="Arial" panose="020B0604020202020204" pitchFamily="34" charset="0"/>
              </a:rPr>
              <a:t>Frank Russell Company is the owner of the Russell trademarks contained in this material and all trademark rights related to the Russell trademarks, which the members of the Russell Investments group of companies are permitted to use under license from Frank Russell Company. The members of the Russell Investments group of companies are not affiliated in any manner with Frank Russell Company or any entity operating under the “FTSE RUSSELL” brand.</a:t>
            </a:r>
          </a:p>
          <a:p>
            <a:pPr marL="0" indent="0">
              <a:buNone/>
            </a:pPr>
            <a:r>
              <a:rPr lang="en-US" sz="1000" dirty="0">
                <a:latin typeface="Arial" panose="020B0604020202020204" pitchFamily="34" charset="0"/>
                <a:cs typeface="Arial" panose="020B0604020202020204" pitchFamily="34" charset="0"/>
              </a:rPr>
              <a:t>Date of first publication: August 2020  Revised: July 2026 </a:t>
            </a:r>
          </a:p>
          <a:p>
            <a:pPr marL="0" indent="0">
              <a:buNone/>
            </a:pPr>
            <a:r>
              <a:rPr lang="en-US" sz="1000" dirty="0">
                <a:latin typeface="Arial" panose="020B0604020202020204" pitchFamily="34" charset="0"/>
                <a:cs typeface="Arial" panose="020B0604020202020204" pitchFamily="34" charset="0"/>
              </a:rPr>
              <a:t>RETAIL 04769 (EXP 08/27)</a:t>
            </a:r>
          </a:p>
        </p:txBody>
      </p:sp>
    </p:spTree>
    <p:extLst>
      <p:ext uri="{BB962C8B-B14F-4D97-AF65-F5344CB8AC3E}">
        <p14:creationId xmlns:p14="http://schemas.microsoft.com/office/powerpoint/2010/main" val="54085140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Russell Investments">
  <a:themeElements>
    <a:clrScheme name="Custom 10">
      <a:dk1>
        <a:srgbClr val="000000"/>
      </a:dk1>
      <a:lt1>
        <a:srgbClr val="FFFFFF"/>
      </a:lt1>
      <a:dk2>
        <a:srgbClr val="5F6061"/>
      </a:dk2>
      <a:lt2>
        <a:srgbClr val="DBD8BD"/>
      </a:lt2>
      <a:accent1>
        <a:srgbClr val="005596"/>
      </a:accent1>
      <a:accent2>
        <a:srgbClr val="F57E20"/>
      </a:accent2>
      <a:accent3>
        <a:srgbClr val="A39A93"/>
      </a:accent3>
      <a:accent4>
        <a:srgbClr val="79BDE7"/>
      </a:accent4>
      <a:accent5>
        <a:srgbClr val="982024"/>
      </a:accent5>
      <a:accent6>
        <a:srgbClr val="EFC163"/>
      </a:accent6>
      <a:hlink>
        <a:srgbClr val="000000"/>
      </a:hlink>
      <a:folHlink>
        <a:srgbClr val="0000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c515d467-d5a8-4860-8520-bb96642bb0e2" xsi:nil="true"/>
  </documentManagement>
</p:properties>
</file>

<file path=customXml/item10.xml><?xml version="1.0" encoding="utf-8"?>
<VariableListDefinition name="Computed" displayName="Computed" id="f1809355-94d5-4405-a04f-793168bfb118" isdomainofvalue="False" dataSourceId="59385e71-0724-46a2-9ed4-9528bfbe609e"/>
</file>

<file path=customXml/item2.xml><?xml version="1.0" encoding="utf-8"?>
<VariableListDefinition name="AD_HOC" displayName="AD_HOC" id="db2810b8-a350-423f-b2b6-8c64298297aa" isdomainofvalue="False" dataSourceId="b99c6185-e344-45f4-b542-f0a7216065a0"/>
</file>

<file path=customXml/item3.xml><?xml version="1.0" encoding="utf-8"?>
<ct:contentTypeSchema xmlns:ct="http://schemas.microsoft.com/office/2006/metadata/contentType" xmlns:ma="http://schemas.microsoft.com/office/2006/metadata/properties/metaAttributes" ct:_="" ma:_="" ma:contentTypeName="Document" ma:contentTypeID="0x010100DF5646BA05BB08438E921BB9934C483F" ma:contentTypeVersion="19" ma:contentTypeDescription="Create a new document." ma:contentTypeScope="" ma:versionID="2887aaf70fd9bd43300c794b15bb2bcc">
  <xsd:schema xmlns:xsd="http://www.w3.org/2001/XMLSchema" xmlns:xs="http://www.w3.org/2001/XMLSchema" xmlns:p="http://schemas.microsoft.com/office/2006/metadata/properties" xmlns:ns3="c515d467-d5a8-4860-8520-bb96642bb0e2" xmlns:ns4="45ade207-e0ea-4691-80d2-c8650d38bfa0" targetNamespace="http://schemas.microsoft.com/office/2006/metadata/properties" ma:root="true" ma:fieldsID="1d4a6754e7f9a5eeabb292d655e76f59" ns3:_="" ns4:_="">
    <xsd:import namespace="c515d467-d5a8-4860-8520-bb96642bb0e2"/>
    <xsd:import namespace="45ade207-e0ea-4691-80d2-c8650d38bfa0"/>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_activity" minOccurs="0"/>
                <xsd:element ref="ns3:MediaServiceObjectDetectorVersions" minOccurs="0"/>
                <xsd:element ref="ns3:MediaLengthInSeconds" minOccurs="0"/>
                <xsd:element ref="ns3:MediaServiceSystemTag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515d467-d5a8-4860-8520-bb96642bb0e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_activity" ma:index="21" nillable="true" ma:displayName="_activity" ma:hidden="true" ma:internalName="_activity">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5ade207-e0ea-4691-80d2-c8650d38bfa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VariableListDefinition name="System" displayName="System" id="0397d981-ea47-4890-9909-dce71465d964" isdomainofvalue="False" dataSourceId="44e495c3-7c33-47fb-be3a-6ad20143c789"/>
</file>

<file path=customXml/item6.xml><?xml version="1.0" encoding="utf-8"?>
<VariableList UniqueId="db2810b8-a350-423f-b2b6-8c64298297aa" Name="AD_HOC" ContentType="XML" MajorVersion="0" MinorVersion="1" isLocalCopy="False" IsBaseObject="False" DataSourceId="b99c6185-e344-45f4-b542-f0a7216065a0" DataSourceMajorVersion="0" DataSourceMinorVersion="1"/>
</file>

<file path=customXml/item7.xml><?xml version="1.0" encoding="utf-8"?>
<AllExternalAdhocVariableMappings/>
</file>

<file path=customXml/item8.xml><?xml version="1.0" encoding="utf-8"?>
<VariableList UniqueId="f1809355-94d5-4405-a04f-793168bfb118" Name="Computed" ContentType="XML" MajorVersion="0" MinorVersion="1" isLocalCopy="False" IsBaseObject="False" DataSourceId="59385e71-0724-46a2-9ed4-9528bfbe609e" DataSourceMajorVersion="0" DataSourceMinorVersion="1"/>
</file>

<file path=customXml/item9.xml><?xml version="1.0" encoding="utf-8"?>
<VariableList UniqueId="0397d981-ea47-4890-9909-dce71465d964" Name="System" ContentType="XML" MajorVersion="0" MinorVersion="1" isLocalCopy="False" IsBaseObject="False" DataSourceId="44e495c3-7c33-47fb-be3a-6ad20143c789" DataSourceMajorVersion="0" DataSourceMinorVersion="1"/>
</file>

<file path=customXml/itemProps1.xml><?xml version="1.0" encoding="utf-8"?>
<ds:datastoreItem xmlns:ds="http://schemas.openxmlformats.org/officeDocument/2006/customXml" ds:itemID="{70622F2A-62E7-48DD-A528-B1E679B29759}">
  <ds:schemaRefs>
    <ds:schemaRef ds:uri="http://schemas.microsoft.com/office/2006/documentManagement/types"/>
    <ds:schemaRef ds:uri="http://www.w3.org/XML/1998/namespace"/>
    <ds:schemaRef ds:uri="http://purl.org/dc/dcmitype/"/>
    <ds:schemaRef ds:uri="http://purl.org/dc/elements/1.1/"/>
    <ds:schemaRef ds:uri="http://schemas.microsoft.com/office/2006/metadata/properties"/>
    <ds:schemaRef ds:uri="http://purl.org/dc/terms/"/>
    <ds:schemaRef ds:uri="45ade207-e0ea-4691-80d2-c8650d38bfa0"/>
    <ds:schemaRef ds:uri="http://schemas.microsoft.com/office/infopath/2007/PartnerControls"/>
    <ds:schemaRef ds:uri="http://schemas.openxmlformats.org/package/2006/metadata/core-properties"/>
    <ds:schemaRef ds:uri="c515d467-d5a8-4860-8520-bb96642bb0e2"/>
  </ds:schemaRefs>
</ds:datastoreItem>
</file>

<file path=customXml/itemProps10.xml><?xml version="1.0" encoding="utf-8"?>
<ds:datastoreItem xmlns:ds="http://schemas.openxmlformats.org/officeDocument/2006/customXml" ds:itemID="{931EC381-07FC-4073-ADB3-57D531AEE838}">
  <ds:schemaRefs/>
</ds:datastoreItem>
</file>

<file path=customXml/itemProps2.xml><?xml version="1.0" encoding="utf-8"?>
<ds:datastoreItem xmlns:ds="http://schemas.openxmlformats.org/officeDocument/2006/customXml" ds:itemID="{0155C6C4-247C-4F91-B8FA-678C3D53E687}">
  <ds:schemaRefs/>
</ds:datastoreItem>
</file>

<file path=customXml/itemProps3.xml><?xml version="1.0" encoding="utf-8"?>
<ds:datastoreItem xmlns:ds="http://schemas.openxmlformats.org/officeDocument/2006/customXml" ds:itemID="{14174E8E-2A68-4349-964C-1D9C8DEA008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515d467-d5a8-4860-8520-bb96642bb0e2"/>
    <ds:schemaRef ds:uri="45ade207-e0ea-4691-80d2-c8650d38bfa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8A848179-CD99-430C-B48C-990C3DE148DE}">
  <ds:schemaRefs>
    <ds:schemaRef ds:uri="http://schemas.microsoft.com/sharepoint/v3/contenttype/forms"/>
  </ds:schemaRefs>
</ds:datastoreItem>
</file>

<file path=customXml/itemProps5.xml><?xml version="1.0" encoding="utf-8"?>
<ds:datastoreItem xmlns:ds="http://schemas.openxmlformats.org/officeDocument/2006/customXml" ds:itemID="{EDA341B5-C940-47A8-A31D-FE733BFFBDB9}">
  <ds:schemaRefs/>
</ds:datastoreItem>
</file>

<file path=customXml/itemProps6.xml><?xml version="1.0" encoding="utf-8"?>
<ds:datastoreItem xmlns:ds="http://schemas.openxmlformats.org/officeDocument/2006/customXml" ds:itemID="{48A08E70-60B8-4930-AC7A-798614DB450A}">
  <ds:schemaRefs/>
</ds:datastoreItem>
</file>

<file path=customXml/itemProps7.xml><?xml version="1.0" encoding="utf-8"?>
<ds:datastoreItem xmlns:ds="http://schemas.openxmlformats.org/officeDocument/2006/customXml" ds:itemID="{BF1C825E-75FB-4179-BD48-5F2CF3319EFA}">
  <ds:schemaRefs/>
</ds:datastoreItem>
</file>

<file path=customXml/itemProps8.xml><?xml version="1.0" encoding="utf-8"?>
<ds:datastoreItem xmlns:ds="http://schemas.openxmlformats.org/officeDocument/2006/customXml" ds:itemID="{22EDF04B-E6BF-4AB2-B9FE-89555443A97B}">
  <ds:schemaRefs/>
</ds:datastoreItem>
</file>

<file path=customXml/itemProps9.xml><?xml version="1.0" encoding="utf-8"?>
<ds:datastoreItem xmlns:ds="http://schemas.openxmlformats.org/officeDocument/2006/customXml" ds:itemID="{A9C0A280-E8E3-4D68-8F5C-109186634F5D}">
  <ds:schemaRefs/>
</ds:datastoreItem>
</file>

<file path=docProps/app.xml><?xml version="1.0" encoding="utf-8"?>
<Properties xmlns="http://schemas.openxmlformats.org/officeDocument/2006/extended-properties" xmlns:vt="http://schemas.openxmlformats.org/officeDocument/2006/docPropsVTypes">
  <Template>Office Theme</Template>
  <TotalTime>2414</TotalTime>
  <Words>1032</Words>
  <Application>Microsoft Office PowerPoint</Application>
  <PresentationFormat>On-screen Show (4:3)</PresentationFormat>
  <Paragraphs>246</Paragraphs>
  <Slides>4</Slides>
  <Notes>4</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4</vt:i4>
      </vt:variant>
    </vt:vector>
  </HeadingPairs>
  <TitlesOfParts>
    <vt:vector size="11" baseType="lpstr">
      <vt:lpstr>.AppleSystemUIFont</vt:lpstr>
      <vt:lpstr>Arial</vt:lpstr>
      <vt:lpstr>Calibri</vt:lpstr>
      <vt:lpstr>Calibri Light</vt:lpstr>
      <vt:lpstr>Wingdings</vt:lpstr>
      <vt:lpstr>Office Theme</vt:lpstr>
      <vt:lpstr>3_Russell Investments</vt:lpstr>
      <vt:lpstr>PowerPoint Presentation</vt:lpstr>
      <vt:lpstr>PowerPoint Presentation</vt:lpstr>
      <vt:lpstr>PowerPoint Presentation</vt:lpstr>
      <vt:lpstr>Important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Nastasi, Maria</dc:creator>
  <cp:lastModifiedBy>Nastasi, Maria</cp:lastModifiedBy>
  <cp:revision>112</cp:revision>
  <cp:lastPrinted>2020-08-18T18:01:54Z</cp:lastPrinted>
  <dcterms:created xsi:type="dcterms:W3CDTF">2019-10-22T12:29:38Z</dcterms:created>
  <dcterms:modified xsi:type="dcterms:W3CDTF">2026-07-17T20:51:23Z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0x010100DF5646BA05BB08438E921BB9934C483F</vt:lpwstr>
  </property>
</Properties>
</file>